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E1985-F24D-4937-9991-1D2220AD401B}" type="datetimeFigureOut">
              <a:rPr lang="en-CA" smtClean="0"/>
              <a:pPr/>
              <a:t>17/10/2012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0A334B-729D-4D79-AF13-A6FFAFE8AF8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Post Colonial Critic </a:t>
            </a:r>
            <a:r>
              <a:rPr lang="en-CA" sz="3200" b="1" dirty="0" smtClean="0"/>
              <a:t>(1990s-present)</a:t>
            </a:r>
            <a:endParaRPr lang="en-CA" sz="1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968552"/>
          </a:xfrm>
        </p:spPr>
        <p:txBody>
          <a:bodyPr>
            <a:normAutofit/>
          </a:bodyPr>
          <a:lstStyle/>
          <a:p>
            <a:r>
              <a:rPr lang="en-CA" dirty="0" smtClean="0"/>
              <a:t>Focuses on the literature produced by both the colonizers and the colonized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Explores the effects of colonization, including social, economic, political, religious effects, and specifically, explores the suffering of colonial cultures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254770"/>
          </a:xfrm>
        </p:spPr>
        <p:txBody>
          <a:bodyPr>
            <a:normAutofit/>
          </a:bodyPr>
          <a:lstStyle/>
          <a:p>
            <a:r>
              <a:rPr lang="en-CA" dirty="0" smtClean="0"/>
              <a:t>Questions a Post Colonial Critic Would Ask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787208" cy="5373216"/>
          </a:xfrm>
        </p:spPr>
        <p:txBody>
          <a:bodyPr>
            <a:normAutofit/>
          </a:bodyPr>
          <a:lstStyle/>
          <a:p>
            <a:r>
              <a:rPr lang="en-CA" dirty="0" smtClean="0"/>
              <a:t>Is this text written by the colonized or the colonizers?</a:t>
            </a:r>
          </a:p>
          <a:p>
            <a:endParaRPr lang="en-CA" dirty="0" smtClean="0"/>
          </a:p>
          <a:p>
            <a:r>
              <a:rPr lang="en-CA" dirty="0" smtClean="0"/>
              <a:t>Who are the colonized and who are the colonizers? How are they depicted?</a:t>
            </a:r>
          </a:p>
          <a:p>
            <a:endParaRPr lang="en-CA" dirty="0" smtClean="0"/>
          </a:p>
          <a:p>
            <a:r>
              <a:rPr lang="en-CA" dirty="0" smtClean="0"/>
              <a:t>What effects of the colonial oppression are presented in this text?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6048672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CA" sz="3500" dirty="0" smtClean="0"/>
              <a:t>How does the literary text, explicitly or allegorically, represent various aspects of colonial oppression?</a:t>
            </a: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CA" sz="3500" dirty="0" smtClean="0"/>
              <a:t>What does the text reveal about the problems of post-colonial identity, including the  relationship between personal and cultural identity and such issues as double consciousness and </a:t>
            </a:r>
            <a:r>
              <a:rPr lang="en-CA" sz="3500" dirty="0" err="1" smtClean="0"/>
              <a:t>hybridity</a:t>
            </a:r>
            <a:r>
              <a:rPr lang="en-CA" sz="3500" dirty="0" smtClean="0"/>
              <a:t>?</a:t>
            </a:r>
          </a:p>
          <a:p>
            <a:pPr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CA" sz="3500" dirty="0" smtClean="0"/>
              <a:t>.</a:t>
            </a:r>
            <a:endParaRPr lang="en-CA" sz="3500" dirty="0" smtClean="0"/>
          </a:p>
          <a:p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CA" dirty="0" smtClean="0"/>
              <a:t>What does the text reveal about the politics and/or psychology of anti-colonialist resistance?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CA" dirty="0" smtClean="0"/>
              <a:t>What does the text reveal about the operations of cultural difference - the ways in which race, religion, class, gender, sexual orientation, cultural beliefs, and customs combine to form individual identity - in shaping our perceptions of ourselves, others, and the world in which we live?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904656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CA" sz="3000" dirty="0" smtClean="0"/>
              <a:t>How does the text respond to or comment upon the characters, themes, or assumptions of a canonized (colonialist) work?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CA" sz="3000" dirty="0" smtClean="0"/>
              <a:t>Are there meaningful similarities among the literatures of different post-colonial populations?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CA" sz="3000" dirty="0" smtClean="0"/>
              <a:t>How does a literary text in the Western canon reinforce or undermine colonialist ideology through its representation of colonization and/or its inappropriate silence about colonized peoples</a:t>
            </a:r>
            <a:r>
              <a:rPr lang="en-CA" sz="3000" dirty="0" smtClean="0"/>
              <a:t>?</a:t>
            </a:r>
            <a:endParaRPr lang="en-C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5400600"/>
          </a:xfrm>
        </p:spPr>
        <p:txBody>
          <a:bodyPr>
            <a:normAutofit/>
          </a:bodyPr>
          <a:lstStyle/>
          <a:p>
            <a:r>
              <a:rPr lang="en-CA" dirty="0" smtClean="0"/>
              <a:t>Looks at the way in which indigenous people are alienated from their own cultures after they are </a:t>
            </a:r>
            <a:r>
              <a:rPr lang="en-CA" dirty="0" smtClean="0"/>
              <a:t>colonized</a:t>
            </a:r>
          </a:p>
          <a:p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/>
              <a:t>Q</a:t>
            </a:r>
            <a:r>
              <a:rPr lang="en-CA" dirty="0" smtClean="0"/>
              <a:t>uestions what pieces of literature are accepted as good and popular because much of “accepted” literature was, and is, created and controlled by Imperial powers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History is Written by the Victors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Times New Roman"/>
                <a:ea typeface="Times New Roman"/>
              </a:rPr>
              <a:t>Post-colonial criticism is similar to cultural studies, but it assumes a unique perspective on literature and politics that warrants a separate discussion. </a:t>
            </a:r>
          </a:p>
          <a:p>
            <a:pPr lvl="1"/>
            <a:r>
              <a:rPr lang="en-CA" dirty="0" smtClean="0">
                <a:latin typeface="Times New Roman"/>
                <a:ea typeface="Times New Roman"/>
                <a:cs typeface="Times New Roman"/>
              </a:rPr>
              <a:t>concerned with literature produced by colonial powers and works produced by those who were/are colonized.</a:t>
            </a:r>
          </a:p>
          <a:p>
            <a:pPr lvl="1"/>
            <a:r>
              <a:rPr lang="en-CA" dirty="0" smtClean="0">
                <a:latin typeface="Times New Roman"/>
                <a:ea typeface="Times New Roman"/>
                <a:cs typeface="Times New Roman"/>
              </a:rPr>
              <a:t>Post-colonial theory looks at issues of power, economics, politics, religion, and culture and how these elements work in relation to colonial hegemony (western colonizers controlling the colonized).</a:t>
            </a:r>
            <a:endParaRPr lang="en-CA" dirty="0" smtClean="0">
              <a:ea typeface="Calibri"/>
              <a:cs typeface="Times New Roman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Times New Roman"/>
                <a:ea typeface="Times New Roman"/>
                <a:cs typeface="Times New Roman"/>
              </a:rPr>
              <a:t>A Unique Perspective on Empire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/>
          <a:lstStyle/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Post-colonial writers such as Nigerian author Chinua Achebe and Kenyan author </a:t>
            </a:r>
            <a:r>
              <a:rPr lang="en-CA" dirty="0" err="1" smtClean="0">
                <a:latin typeface="Times New Roman"/>
                <a:ea typeface="Times New Roman"/>
                <a:cs typeface="Times New Roman"/>
              </a:rPr>
              <a:t>Ngugi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CA" dirty="0" err="1" smtClean="0">
                <a:latin typeface="Times New Roman"/>
                <a:ea typeface="Times New Roman"/>
                <a:cs typeface="Times New Roman"/>
              </a:rPr>
              <a:t>wa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CA" dirty="0" err="1" smtClean="0">
                <a:latin typeface="Times New Roman"/>
                <a:ea typeface="Times New Roman"/>
                <a:cs typeface="Times New Roman"/>
              </a:rPr>
              <a:t>Thiong'o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 have written a number of stories recounting the suffering of colonized people. </a:t>
            </a:r>
          </a:p>
          <a:p>
            <a:pPr>
              <a:buNone/>
            </a:pPr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pPr lvl="1"/>
            <a:r>
              <a:rPr lang="en-CA" dirty="0" smtClean="0">
                <a:latin typeface="Times New Roman"/>
                <a:ea typeface="Times New Roman"/>
                <a:cs typeface="Times New Roman"/>
              </a:rPr>
              <a:t>For example, in </a:t>
            </a:r>
            <a:r>
              <a:rPr lang="en-CA" i="1" dirty="0" smtClean="0">
                <a:latin typeface="Times New Roman"/>
                <a:ea typeface="Times New Roman"/>
                <a:cs typeface="Times New Roman"/>
              </a:rPr>
              <a:t>Things Fall Apart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, Achebe details the strife and devastation that occurred when British colonists began moving inland from the Nigerian coast.</a:t>
            </a:r>
            <a:endParaRPr lang="en-CA" dirty="0" smtClean="0">
              <a:ea typeface="Calibri"/>
              <a:cs typeface="Times New Roman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Rather than glorifying the exploratory nature of European colonists as they expanded their sphere of influence, Achebe narrates 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__________________________________________________________________________. </a:t>
            </a:r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In turn, Achebe points out the </a:t>
            </a:r>
            <a:r>
              <a:rPr lang="en-CA" b="1" dirty="0" smtClean="0">
                <a:latin typeface="Times New Roman"/>
                <a:ea typeface="Times New Roman"/>
                <a:cs typeface="Times New Roman"/>
              </a:rPr>
              <a:t>negative effects 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(and shifting ideas of identity and culture) 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__________________________________________________________________________.</a:t>
            </a:r>
            <a:endParaRPr lang="en-CA" dirty="0" smtClean="0">
              <a:ea typeface="Calibri"/>
              <a:cs typeface="Times New Roman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latin typeface="Times New Roman"/>
                <a:ea typeface="Times New Roman"/>
                <a:cs typeface="Times New Roman"/>
              </a:rPr>
              <a:t>Power, Hegemony, and Literature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Post-colonial criticism also questions the role of the </a:t>
            </a:r>
            <a:r>
              <a:rPr lang="en-CA" b="1" dirty="0" smtClean="0">
                <a:latin typeface="Times New Roman"/>
                <a:ea typeface="Times New Roman"/>
                <a:cs typeface="Times New Roman"/>
              </a:rPr>
              <a:t>western literary canon and western history as dominant forms of knowledge making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. </a:t>
            </a:r>
          </a:p>
          <a:p>
            <a:pPr>
              <a:buNone/>
            </a:pPr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The terms "first-world," "second world," "third world" and "fourth world" nations are critiqued by post-colonial critics because they reinforce the dominant positions of western cultures populating first world status. 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This critique includes the literary canon and histories written from the perspective of first-world cultures. </a:t>
            </a:r>
          </a:p>
          <a:p>
            <a:pPr>
              <a:buNone/>
            </a:pPr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So, for 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example _______________________________________________________________________________________________________________.</a:t>
            </a:r>
            <a:endParaRPr lang="en-CA" dirty="0" smtClean="0">
              <a:ea typeface="Calibri"/>
              <a:cs typeface="Times New Roman"/>
            </a:endParaRP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Authors included in the canon often reinforce colonial hegemonic ideology, such as Joseph Conrad's </a:t>
            </a:r>
            <a:r>
              <a:rPr lang="en-CA" i="1" dirty="0" smtClean="0">
                <a:latin typeface="Times New Roman"/>
                <a:ea typeface="Times New Roman"/>
                <a:cs typeface="Times New Roman"/>
              </a:rPr>
              <a:t>Heart of Darkness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. </a:t>
            </a:r>
          </a:p>
          <a:p>
            <a:pPr>
              <a:buNone/>
            </a:pPr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CA" dirty="0" smtClean="0">
                <a:latin typeface="Times New Roman"/>
                <a:ea typeface="Times New Roman"/>
                <a:cs typeface="Times New Roman"/>
              </a:rPr>
              <a:t>Western critics might consider Heart of Darkness an effective critique of colonial behavior. But post-colonial theorists and authors might disagree with this perspective: "...as Chinua Achebe observes, the novel's condemnation of European is based on a definition of Africans as savages: beneath their veneer of civilization, the Europeans are, the novel tells us, as barbaric as the Africans. And indeed, Achebe notes, the novel portrays Africans as a pre-historic mass of frenzied, howling, incomprehensible barbarians..." (Tyson 374-375).</a:t>
            </a:r>
            <a:endParaRPr lang="en-CA" dirty="0" smtClean="0">
              <a:ea typeface="Calibri"/>
              <a:cs typeface="Times New Roman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Some Quotes from ‘Heart of Darkness’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i="1" dirty="0" smtClean="0"/>
              <a:t>The man seemed young - almost a boy - but you know with them it's hard to tell 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i="1" dirty="0" smtClean="0"/>
              <a:t>A black figure stood up, strode on long black legs, waving long black arms. </a:t>
            </a:r>
          </a:p>
          <a:p>
            <a:endParaRPr lang="en-CA" dirty="0" smtClean="0"/>
          </a:p>
          <a:p>
            <a:r>
              <a:rPr lang="en-CA" i="1" dirty="0" smtClean="0"/>
              <a:t>They had faces like grotesque masks</a:t>
            </a:r>
            <a:endParaRPr lang="en-CA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718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The Post Colonial Critic (1990s-present)</vt:lpstr>
      <vt:lpstr>Slide 2</vt:lpstr>
      <vt:lpstr>History is Written by the Victors</vt:lpstr>
      <vt:lpstr>A Unique Perspective on Empire</vt:lpstr>
      <vt:lpstr>Slide 5</vt:lpstr>
      <vt:lpstr>Power, Hegemony, and Literature</vt:lpstr>
      <vt:lpstr>Slide 7</vt:lpstr>
      <vt:lpstr>Slide 8</vt:lpstr>
      <vt:lpstr>Some Quotes from ‘Heart of Darkness’</vt:lpstr>
      <vt:lpstr>Questions a Post Colonial Critic Would Ask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 Colonial Critic</dc:title>
  <dc:creator>Jilvan</dc:creator>
  <cp:lastModifiedBy>Jilvan</cp:lastModifiedBy>
  <cp:revision>7</cp:revision>
  <dcterms:created xsi:type="dcterms:W3CDTF">2012-10-16T17:28:33Z</dcterms:created>
  <dcterms:modified xsi:type="dcterms:W3CDTF">2012-10-17T18:40:29Z</dcterms:modified>
</cp:coreProperties>
</file>