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120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9D157E5A-33AC-4335-A2D0-833768B858D5}" type="datetimeFigureOut">
              <a:rPr lang="en-CA" smtClean="0"/>
              <a:pPr/>
              <a:t>16/09/2012</a:t>
            </a:fld>
            <a:endParaRPr lang="en-CA"/>
          </a:p>
        </p:txBody>
      </p:sp>
      <p:sp>
        <p:nvSpPr>
          <p:cNvPr id="20" name="Footer Placeholder 19"/>
          <p:cNvSpPr>
            <a:spLocks noGrp="1"/>
          </p:cNvSpPr>
          <p:nvPr>
            <p:ph type="ftr" sz="quarter" idx="11"/>
          </p:nvPr>
        </p:nvSpPr>
        <p:spPr/>
        <p:txBody>
          <a:bodyPr/>
          <a:lstStyle>
            <a:extLst/>
          </a:lstStyle>
          <a:p>
            <a:endParaRPr lang="en-CA"/>
          </a:p>
        </p:txBody>
      </p:sp>
      <p:sp>
        <p:nvSpPr>
          <p:cNvPr id="10" name="Slide Number Placeholder 9"/>
          <p:cNvSpPr>
            <a:spLocks noGrp="1"/>
          </p:cNvSpPr>
          <p:nvPr>
            <p:ph type="sldNum" sz="quarter" idx="12"/>
          </p:nvPr>
        </p:nvSpPr>
        <p:spPr/>
        <p:txBody>
          <a:bodyPr/>
          <a:lstStyle>
            <a:extLst/>
          </a:lstStyle>
          <a:p>
            <a:fld id="{F684EE2A-F4C8-4CF3-B80B-28E38135C103}" type="slidenum">
              <a:rPr lang="en-CA" smtClean="0"/>
              <a:pPr/>
              <a:t>‹#›</a:t>
            </a:fld>
            <a:endParaRPr lang="en-CA"/>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157E5A-33AC-4335-A2D0-833768B858D5}" type="datetimeFigureOut">
              <a:rPr lang="en-CA" smtClean="0"/>
              <a:pPr/>
              <a:t>16/09/2012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F684EE2A-F4C8-4CF3-B80B-28E38135C103}"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157E5A-33AC-4335-A2D0-833768B858D5}" type="datetimeFigureOut">
              <a:rPr lang="en-CA" smtClean="0"/>
              <a:pPr/>
              <a:t>16/09/2012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F684EE2A-F4C8-4CF3-B80B-28E38135C103}"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157E5A-33AC-4335-A2D0-833768B858D5}" type="datetimeFigureOut">
              <a:rPr lang="en-CA" smtClean="0"/>
              <a:pPr/>
              <a:t>16/09/2012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F684EE2A-F4C8-4CF3-B80B-28E38135C103}"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D157E5A-33AC-4335-A2D0-833768B858D5}" type="datetimeFigureOut">
              <a:rPr lang="en-CA" smtClean="0"/>
              <a:pPr/>
              <a:t>16/09/2012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F684EE2A-F4C8-4CF3-B80B-28E38135C103}" type="slidenum">
              <a:rPr lang="en-CA" smtClean="0"/>
              <a:pPr/>
              <a:t>‹#›</a:t>
            </a:fld>
            <a:endParaRPr lang="en-CA"/>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D157E5A-33AC-4335-A2D0-833768B858D5}" type="datetimeFigureOut">
              <a:rPr lang="en-CA" smtClean="0"/>
              <a:pPr/>
              <a:t>16/09/2012</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F684EE2A-F4C8-4CF3-B80B-28E38135C103}"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D157E5A-33AC-4335-A2D0-833768B858D5}" type="datetimeFigureOut">
              <a:rPr lang="en-CA" smtClean="0"/>
              <a:pPr/>
              <a:t>16/09/2012</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F684EE2A-F4C8-4CF3-B80B-28E38135C103}"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D157E5A-33AC-4335-A2D0-833768B858D5}" type="datetimeFigureOut">
              <a:rPr lang="en-CA" smtClean="0"/>
              <a:pPr/>
              <a:t>16/09/2012</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F684EE2A-F4C8-4CF3-B80B-28E38135C103}"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D157E5A-33AC-4335-A2D0-833768B858D5}" type="datetimeFigureOut">
              <a:rPr lang="en-CA" smtClean="0"/>
              <a:pPr/>
              <a:t>16/09/2012</a:t>
            </a:fld>
            <a:endParaRPr lang="en-CA"/>
          </a:p>
        </p:txBody>
      </p:sp>
      <p:sp>
        <p:nvSpPr>
          <p:cNvPr id="3" name="Footer Placeholder 2"/>
          <p:cNvSpPr>
            <a:spLocks noGrp="1"/>
          </p:cNvSpPr>
          <p:nvPr>
            <p:ph type="ftr" sz="quarter" idx="11"/>
          </p:nvPr>
        </p:nvSpPr>
        <p:spPr/>
        <p:txBody>
          <a:bodyPr/>
          <a:lstStyle>
            <a:extLst/>
          </a:lstStyle>
          <a:p>
            <a:endParaRPr lang="en-CA"/>
          </a:p>
        </p:txBody>
      </p:sp>
      <p:sp>
        <p:nvSpPr>
          <p:cNvPr id="4" name="Slide Number Placeholder 3"/>
          <p:cNvSpPr>
            <a:spLocks noGrp="1"/>
          </p:cNvSpPr>
          <p:nvPr>
            <p:ph type="sldNum" sz="quarter" idx="12"/>
          </p:nvPr>
        </p:nvSpPr>
        <p:spPr/>
        <p:txBody>
          <a:bodyPr/>
          <a:lstStyle>
            <a:extLst/>
          </a:lstStyle>
          <a:p>
            <a:fld id="{F684EE2A-F4C8-4CF3-B80B-28E38135C103}" type="slidenum">
              <a:rPr lang="en-CA" smtClean="0"/>
              <a:pPr/>
              <a:t>‹#›</a:t>
            </a:fld>
            <a:endParaRPr lang="en-CA"/>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D157E5A-33AC-4335-A2D0-833768B858D5}" type="datetimeFigureOut">
              <a:rPr lang="en-CA" smtClean="0"/>
              <a:pPr/>
              <a:t>16/09/2012</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F684EE2A-F4C8-4CF3-B80B-28E38135C103}"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9D157E5A-33AC-4335-A2D0-833768B858D5}" type="datetimeFigureOut">
              <a:rPr lang="en-CA" smtClean="0"/>
              <a:pPr/>
              <a:t>16/09/2012</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F684EE2A-F4C8-4CF3-B80B-28E38135C103}" type="slidenum">
              <a:rPr lang="en-CA" smtClean="0"/>
              <a:pPr/>
              <a:t>‹#›</a:t>
            </a:fld>
            <a:endParaRPr lang="en-CA"/>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D157E5A-33AC-4335-A2D0-833768B858D5}" type="datetimeFigureOut">
              <a:rPr lang="en-CA" smtClean="0"/>
              <a:pPr/>
              <a:t>16/09/2012</a:t>
            </a:fld>
            <a:endParaRPr lang="en-CA"/>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CA"/>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684EE2A-F4C8-4CF3-B80B-28E38135C103}" type="slidenum">
              <a:rPr lang="en-CA" smtClean="0"/>
              <a:pPr/>
              <a:t>‹#›</a:t>
            </a:fld>
            <a:endParaRPr lang="en-CA"/>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b="1" dirty="0" smtClean="0"/>
              <a:t>Reading Between the Lines</a:t>
            </a:r>
            <a:endParaRPr lang="en-CA" dirty="0"/>
          </a:p>
        </p:txBody>
      </p:sp>
      <p:sp>
        <p:nvSpPr>
          <p:cNvPr id="3" name="Subtitle 2"/>
          <p:cNvSpPr>
            <a:spLocks noGrp="1"/>
          </p:cNvSpPr>
          <p:nvPr>
            <p:ph type="subTitle" idx="1"/>
          </p:nvPr>
        </p:nvSpPr>
        <p:spPr/>
        <p:txBody>
          <a:bodyPr/>
          <a:lstStyle/>
          <a:p>
            <a:r>
              <a:rPr lang="en-CA" dirty="0" smtClean="0"/>
              <a:t>How to explore a narrative</a:t>
            </a:r>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Did You Know</a:t>
            </a:r>
            <a:r>
              <a:rPr lang="en-CA" b="1" dirty="0" smtClean="0"/>
              <a:t>?</a:t>
            </a:r>
            <a:endParaRPr lang="en-CA" dirty="0"/>
          </a:p>
        </p:txBody>
      </p:sp>
      <p:sp>
        <p:nvSpPr>
          <p:cNvPr id="3" name="Content Placeholder 2"/>
          <p:cNvSpPr>
            <a:spLocks noGrp="1"/>
          </p:cNvSpPr>
          <p:nvPr>
            <p:ph idx="1"/>
          </p:nvPr>
        </p:nvSpPr>
        <p:spPr>
          <a:xfrm>
            <a:off x="1043608" y="1268760"/>
            <a:ext cx="7890080" cy="5328592"/>
          </a:xfrm>
        </p:spPr>
        <p:txBody>
          <a:bodyPr>
            <a:normAutofit fontScale="85000" lnSpcReduction="20000"/>
          </a:bodyPr>
          <a:lstStyle/>
          <a:p>
            <a:r>
              <a:rPr lang="en-CA" dirty="0" smtClean="0"/>
              <a:t>Short </a:t>
            </a:r>
            <a:r>
              <a:rPr lang="en-CA" dirty="0" smtClean="0"/>
              <a:t>stories, also known as narratives, are the oldest kind of tale that people enjoy. Stories have been shared since long before written language was even invented. Greek and Roman mythologies are simply compilations of little stories about the intertwined lives of mortals and gods</a:t>
            </a:r>
            <a:r>
              <a:rPr lang="en-CA" dirty="0" smtClean="0"/>
              <a:t>.</a:t>
            </a:r>
          </a:p>
          <a:p>
            <a:pPr>
              <a:buNone/>
            </a:pPr>
            <a:endParaRPr lang="en-CA" dirty="0" smtClean="0"/>
          </a:p>
          <a:p>
            <a:r>
              <a:rPr lang="en-CA" dirty="0" smtClean="0"/>
              <a:t>It was not until the 1800’s, however, that people started writing short stories as a formalized, defined type of prose fiction. Poems, novels and plays were popular long before the short story was accepted as a distinct form. Before that time, short stories were simply considered to be undeveloped and unfinished novels. Today, however, short stories hold an important place in most literature curriculum.</a:t>
            </a:r>
          </a:p>
          <a:p>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692696"/>
            <a:ext cx="7890080" cy="5904656"/>
          </a:xfrm>
        </p:spPr>
        <p:txBody>
          <a:bodyPr>
            <a:normAutofit fontScale="85000" lnSpcReduction="20000"/>
          </a:bodyPr>
          <a:lstStyle/>
          <a:p>
            <a:r>
              <a:rPr lang="en-CA" dirty="0" smtClean="0"/>
              <a:t>Today, reading short stories together is a common family practice that is both entertaining and meaningful for children and adults. </a:t>
            </a:r>
            <a:endParaRPr lang="en-CA" dirty="0" smtClean="0"/>
          </a:p>
          <a:p>
            <a:pPr>
              <a:buNone/>
            </a:pPr>
            <a:endParaRPr lang="en-CA" dirty="0" smtClean="0"/>
          </a:p>
          <a:p>
            <a:r>
              <a:rPr lang="en-CA" dirty="0" smtClean="0"/>
              <a:t>In many ways, short stories are more similar to poems than they are to novels. Like poetry, short stories are designed to be concise. Therefore, in both poems and short stories, each word carries great importance. Because short story writers have limited space in which to establish a story line or to develop their characters, they often use recurring patterns to do that work for them. Important images or repeated words can underscore a central theme or point in a story. What this means to readers is that they often must read a short story more than once to get at the deeper meanings within the narrative. </a:t>
            </a:r>
          </a:p>
          <a:p>
            <a:endParaRPr lang="en-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476672"/>
            <a:ext cx="7715200" cy="6048672"/>
          </a:xfrm>
        </p:spPr>
        <p:txBody>
          <a:bodyPr>
            <a:normAutofit fontScale="92500"/>
          </a:bodyPr>
          <a:lstStyle/>
          <a:p>
            <a:r>
              <a:rPr lang="en-CA" baseline="0" dirty="0" smtClean="0">
                <a:latin typeface="Helvetica"/>
              </a:rPr>
              <a:t>As you are rereading the short story, it is important that you make a deliberate point of gathering the following information</a:t>
            </a:r>
            <a:r>
              <a:rPr lang="en-CA" baseline="0" dirty="0" smtClean="0">
                <a:latin typeface="Helvetica"/>
              </a:rPr>
              <a:t>:</a:t>
            </a:r>
          </a:p>
          <a:p>
            <a:pPr>
              <a:buNone/>
            </a:pPr>
            <a:endParaRPr lang="en-CA" baseline="0" dirty="0" smtClean="0">
              <a:latin typeface="Helvetica"/>
            </a:endParaRPr>
          </a:p>
          <a:p>
            <a:pPr lvl="1"/>
            <a:r>
              <a:rPr lang="en-CA" baseline="0" dirty="0" smtClean="0">
                <a:latin typeface="Helvetica"/>
              </a:rPr>
              <a:t>Determine who is </a:t>
            </a:r>
            <a:r>
              <a:rPr lang="en-CA" b="1" baseline="0" dirty="0" smtClean="0">
                <a:latin typeface="Helvetica-Bold"/>
              </a:rPr>
              <a:t>telling </a:t>
            </a:r>
            <a:r>
              <a:rPr lang="en-CA" b="1" baseline="0" dirty="0" smtClean="0">
                <a:latin typeface="Helvetica"/>
              </a:rPr>
              <a:t>the story.</a:t>
            </a:r>
          </a:p>
          <a:p>
            <a:pPr lvl="2"/>
            <a:r>
              <a:rPr lang="en-CA" baseline="0" dirty="0" smtClean="0">
                <a:latin typeface="Helvetica"/>
              </a:rPr>
              <a:t>(NARRATOR)            (POINT OF VIEW)</a:t>
            </a:r>
          </a:p>
          <a:p>
            <a:pPr lvl="1"/>
            <a:r>
              <a:rPr lang="en-CA" baseline="0" dirty="0" smtClean="0">
                <a:latin typeface="Helvetica"/>
              </a:rPr>
              <a:t>Note </a:t>
            </a:r>
            <a:r>
              <a:rPr lang="en-CA" b="1" baseline="0" dirty="0" smtClean="0">
                <a:latin typeface="Helvetica-Bold"/>
              </a:rPr>
              <a:t>where </a:t>
            </a:r>
            <a:r>
              <a:rPr lang="en-CA" b="1" baseline="0" dirty="0" smtClean="0">
                <a:latin typeface="Helvetica"/>
              </a:rPr>
              <a:t>and </a:t>
            </a:r>
            <a:r>
              <a:rPr lang="en-CA" b="1" baseline="0" dirty="0" smtClean="0">
                <a:latin typeface="Helvetica-Bold"/>
              </a:rPr>
              <a:t>when </a:t>
            </a:r>
            <a:r>
              <a:rPr lang="en-CA" b="1" baseline="0" dirty="0" smtClean="0">
                <a:latin typeface="Helvetica"/>
              </a:rPr>
              <a:t>events take place, and monitor changes in location carefully.</a:t>
            </a:r>
          </a:p>
          <a:p>
            <a:pPr lvl="2"/>
            <a:r>
              <a:rPr lang="en-CA" baseline="0" dirty="0" smtClean="0">
                <a:latin typeface="Helvetica"/>
              </a:rPr>
              <a:t>(SETTING)                   (TIME AND PLACE)</a:t>
            </a:r>
          </a:p>
          <a:p>
            <a:pPr lvl="1"/>
            <a:r>
              <a:rPr lang="en-CA" baseline="0" dirty="0" smtClean="0">
                <a:latin typeface="Helvetica"/>
              </a:rPr>
              <a:t>Begin immediately to keep a chronological list of </a:t>
            </a:r>
            <a:r>
              <a:rPr lang="en-CA" b="1" baseline="0" dirty="0" smtClean="0">
                <a:latin typeface="Helvetica-Bold"/>
              </a:rPr>
              <a:t>concrete events </a:t>
            </a:r>
            <a:r>
              <a:rPr lang="en-CA" b="1" baseline="0" dirty="0" smtClean="0">
                <a:latin typeface="Helvetica"/>
              </a:rPr>
              <a:t>as they occur.</a:t>
            </a:r>
          </a:p>
          <a:p>
            <a:pPr lvl="2"/>
            <a:r>
              <a:rPr lang="en-CA" baseline="0" dirty="0" smtClean="0">
                <a:latin typeface="Helvetica"/>
              </a:rPr>
              <a:t>(PLOT SUMMARY)          (IMPORTANT EVENTS)</a:t>
            </a:r>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6093296"/>
          </a:xfrm>
        </p:spPr>
        <p:txBody>
          <a:bodyPr>
            <a:normAutofit lnSpcReduction="10000"/>
          </a:bodyPr>
          <a:lstStyle/>
          <a:p>
            <a:pPr lvl="1"/>
            <a:r>
              <a:rPr lang="en-CA" baseline="0" dirty="0" smtClean="0">
                <a:latin typeface="Helvetica"/>
              </a:rPr>
              <a:t>Identify the </a:t>
            </a:r>
            <a:r>
              <a:rPr lang="en-CA" b="1" baseline="0" dirty="0" smtClean="0">
                <a:latin typeface="Helvetica-Bold"/>
              </a:rPr>
              <a:t>main character </a:t>
            </a:r>
            <a:r>
              <a:rPr lang="en-CA" b="1" baseline="0" dirty="0" smtClean="0">
                <a:latin typeface="Helvetica"/>
              </a:rPr>
              <a:t>as soon as possible. Pay special attention to every</a:t>
            </a:r>
            <a:r>
              <a:rPr lang="en-CA" b="1" dirty="0" smtClean="0">
                <a:latin typeface="Helvetica"/>
              </a:rPr>
              <a:t> </a:t>
            </a:r>
            <a:r>
              <a:rPr lang="en-CA" baseline="0" dirty="0" smtClean="0">
                <a:latin typeface="Helvetica"/>
              </a:rPr>
              <a:t>detail concerning this person, such as age and personal </a:t>
            </a:r>
            <a:r>
              <a:rPr lang="en-CA" baseline="0" dirty="0" smtClean="0">
                <a:latin typeface="Helvetica"/>
              </a:rPr>
              <a:t>habits</a:t>
            </a:r>
          </a:p>
          <a:p>
            <a:pPr lvl="1">
              <a:buNone/>
            </a:pPr>
            <a:endParaRPr lang="en-CA" baseline="0" dirty="0" smtClean="0">
              <a:latin typeface="Helvetica"/>
            </a:endParaRPr>
          </a:p>
          <a:p>
            <a:pPr lvl="1"/>
            <a:r>
              <a:rPr lang="en-CA" baseline="0" dirty="0" smtClean="0">
                <a:latin typeface="Helvetica"/>
              </a:rPr>
              <a:t>Note the names of new characters </a:t>
            </a:r>
            <a:r>
              <a:rPr lang="en-CA" b="1" baseline="0" dirty="0" smtClean="0">
                <a:latin typeface="Helvetica-Bold"/>
              </a:rPr>
              <a:t>as they are introduced</a:t>
            </a:r>
            <a:r>
              <a:rPr lang="en-CA" b="1" baseline="0" dirty="0" smtClean="0">
                <a:latin typeface="Helvetica"/>
              </a:rPr>
              <a:t>. What </a:t>
            </a:r>
            <a:r>
              <a:rPr lang="en-CA" b="1" baseline="0" dirty="0" smtClean="0">
                <a:latin typeface="Helvetica-Bold"/>
              </a:rPr>
              <a:t>role </a:t>
            </a:r>
            <a:r>
              <a:rPr lang="en-CA" b="1" baseline="0" dirty="0" smtClean="0">
                <a:latin typeface="Helvetica"/>
              </a:rPr>
              <a:t>in the story</a:t>
            </a:r>
            <a:r>
              <a:rPr lang="en-CA" b="1" dirty="0" smtClean="0">
                <a:latin typeface="Helvetica"/>
              </a:rPr>
              <a:t> </a:t>
            </a:r>
            <a:r>
              <a:rPr lang="en-CA" baseline="0" dirty="0" smtClean="0">
                <a:latin typeface="Helvetica"/>
              </a:rPr>
              <a:t>does each play? How do </a:t>
            </a:r>
            <a:r>
              <a:rPr lang="en-CA" b="1" baseline="0" dirty="0" smtClean="0">
                <a:latin typeface="Helvetica-Bold"/>
              </a:rPr>
              <a:t>relationships </a:t>
            </a:r>
            <a:r>
              <a:rPr lang="en-CA" b="1" baseline="0" dirty="0" smtClean="0">
                <a:latin typeface="Helvetica"/>
              </a:rPr>
              <a:t>between them develop</a:t>
            </a:r>
            <a:r>
              <a:rPr lang="en-CA" b="1" baseline="0" dirty="0" smtClean="0">
                <a:latin typeface="Helvetica"/>
              </a:rPr>
              <a:t>?</a:t>
            </a:r>
          </a:p>
          <a:p>
            <a:pPr lvl="1">
              <a:buNone/>
            </a:pPr>
            <a:endParaRPr lang="en-CA" b="1" baseline="0" dirty="0" smtClean="0">
              <a:latin typeface="Helvetica"/>
            </a:endParaRPr>
          </a:p>
          <a:p>
            <a:pPr lvl="1"/>
            <a:r>
              <a:rPr lang="en-CA" baseline="0" dirty="0" smtClean="0">
                <a:latin typeface="Helvetica"/>
              </a:rPr>
              <a:t>Watch the main character to see what </a:t>
            </a:r>
            <a:r>
              <a:rPr lang="en-CA" b="1" baseline="0" dirty="0" smtClean="0">
                <a:latin typeface="Helvetica-Bold"/>
              </a:rPr>
              <a:t>goals </a:t>
            </a:r>
            <a:r>
              <a:rPr lang="en-CA" b="1" baseline="0" dirty="0" smtClean="0">
                <a:latin typeface="Helvetica"/>
              </a:rPr>
              <a:t>are pursued. What are the </a:t>
            </a:r>
            <a:r>
              <a:rPr lang="en-CA" b="1" baseline="0" dirty="0" smtClean="0">
                <a:latin typeface="Helvetica-Bold"/>
              </a:rPr>
              <a:t>obstacles</a:t>
            </a:r>
            <a:r>
              <a:rPr lang="en-CA" b="1" dirty="0" smtClean="0">
                <a:latin typeface="Helvetica-Bold"/>
              </a:rPr>
              <a:t> </a:t>
            </a:r>
            <a:r>
              <a:rPr lang="en-CA" baseline="0" dirty="0" smtClean="0">
                <a:latin typeface="Helvetica"/>
              </a:rPr>
              <a:t>to these goals?</a:t>
            </a:r>
          </a:p>
          <a:p>
            <a:pPr lvl="2"/>
            <a:r>
              <a:rPr lang="en-CA" baseline="0" dirty="0" smtClean="0">
                <a:latin typeface="Helvetica"/>
              </a:rPr>
              <a:t>(CONFLICT)</a:t>
            </a:r>
            <a:endParaRPr lang="en-CA"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447800"/>
            <a:ext cx="7890080" cy="4800600"/>
          </a:xfrm>
        </p:spPr>
        <p:txBody>
          <a:bodyPr/>
          <a:lstStyle/>
          <a:p>
            <a:pPr lvl="1"/>
            <a:r>
              <a:rPr lang="en-CA" baseline="0" dirty="0" smtClean="0">
                <a:latin typeface="Helvetica"/>
              </a:rPr>
              <a:t>Having read the story methodically as outlined above, you are at a great advantage when you begin to “read between the lines”, interpreting and making important judgments about the story and the characters.</a:t>
            </a:r>
          </a:p>
          <a:p>
            <a:pPr lvl="2"/>
            <a:r>
              <a:rPr lang="en-CA" baseline="0" dirty="0" smtClean="0">
                <a:latin typeface="Helvetica"/>
              </a:rPr>
              <a:t>(TEXTUAL ANALYSIS)                (THEME)</a:t>
            </a:r>
            <a:endParaRPr lang="en-C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899</TotalTime>
  <Words>479</Words>
  <Application>Microsoft Office PowerPoint</Application>
  <PresentationFormat>On-screen Show (4:3)</PresentationFormat>
  <Paragraphs>25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Solstice</vt:lpstr>
      <vt:lpstr>Reading Between the Lines</vt:lpstr>
      <vt:lpstr>Did You Know?</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Between the Lines</dc:title>
  <dc:creator>Billionaire B</dc:creator>
  <cp:lastModifiedBy>Jilvan</cp:lastModifiedBy>
  <cp:revision>8</cp:revision>
  <dcterms:created xsi:type="dcterms:W3CDTF">2010-09-28T01:32:28Z</dcterms:created>
  <dcterms:modified xsi:type="dcterms:W3CDTF">2012-09-17T01:07:43Z</dcterms:modified>
</cp:coreProperties>
</file>