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5D2774-01C0-45FD-BF95-6B6FEB9CD275}" type="datetimeFigureOut">
              <a:rPr lang="en-CA" smtClean="0"/>
              <a:pPr/>
              <a:t>09/05/2012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36717C-7815-40CE-9439-9FEC176252C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UNDERSTANDING SOCIAL AND POLITICAL PHILOSOPHY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algn="l"/>
            <a:r>
              <a:rPr lang="en-CA" dirty="0" smtClean="0"/>
              <a:t>QUESTIONS: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196752"/>
            <a:ext cx="82809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3200" dirty="0" smtClean="0"/>
              <a:t>Is it human power or divine power that gives a government authority?</a:t>
            </a:r>
          </a:p>
          <a:p>
            <a:pPr>
              <a:buFont typeface="Wingdings" pitchFamily="2" charset="2"/>
              <a:buChar char="Ø"/>
            </a:pPr>
            <a:r>
              <a:rPr lang="en-CA" sz="3200" dirty="0" smtClean="0"/>
              <a:t>By </a:t>
            </a:r>
            <a:r>
              <a:rPr lang="en-CA" sz="3200" dirty="0" smtClean="0"/>
              <a:t>what right  does a government retain control over the people?</a:t>
            </a:r>
          </a:p>
          <a:p>
            <a:pPr>
              <a:buFont typeface="Wingdings" pitchFamily="2" charset="2"/>
              <a:buChar char="Ø"/>
            </a:pPr>
            <a:r>
              <a:rPr lang="en-CA" sz="3200" dirty="0" smtClean="0"/>
              <a:t>Who </a:t>
            </a:r>
            <a:r>
              <a:rPr lang="en-CA" sz="3200" dirty="0" smtClean="0"/>
              <a:t>should control the economy: government or market?</a:t>
            </a:r>
          </a:p>
          <a:p>
            <a:pPr>
              <a:buFont typeface="Wingdings" pitchFamily="2" charset="2"/>
              <a:buChar char="Ø"/>
            </a:pPr>
            <a:r>
              <a:rPr lang="en-CA" sz="3200" dirty="0" smtClean="0"/>
              <a:t>Should </a:t>
            </a:r>
            <a:r>
              <a:rPr lang="en-CA" sz="3200" dirty="0" smtClean="0"/>
              <a:t>society ensure that wealth is distributed evenly?</a:t>
            </a:r>
            <a:r>
              <a:rPr lang="en-CA" sz="3200" dirty="0"/>
              <a:t> </a:t>
            </a:r>
            <a:r>
              <a:rPr lang="en-CA" sz="3200" dirty="0" smtClean="0"/>
              <a:t> If so – how?</a:t>
            </a:r>
          </a:p>
          <a:p>
            <a:pPr>
              <a:buFont typeface="Wingdings" pitchFamily="2" charset="2"/>
              <a:buChar char="Ø"/>
            </a:pPr>
            <a:r>
              <a:rPr lang="en-CA" sz="3200" dirty="0" smtClean="0"/>
              <a:t>These </a:t>
            </a:r>
            <a:r>
              <a:rPr lang="en-CA" sz="3200" dirty="0" smtClean="0"/>
              <a:t>are some of the questions we will explore, through the writings of political philosophers and activists.</a:t>
            </a:r>
          </a:p>
          <a:p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836712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When do citizens have a responsibility to obey the law, and when are they justified in protesting against their government?</a:t>
            </a:r>
          </a:p>
          <a:p>
            <a:endParaRPr lang="en-CA" sz="3200" dirty="0" smtClean="0"/>
          </a:p>
          <a:p>
            <a:r>
              <a:rPr lang="en-CA" sz="3200" dirty="0" smtClean="0"/>
              <a:t>Although disturbing, the practice of suicide as a means of protest forces us to consider the importance of rights and freedoms, and the lengths people will go to secure them. </a:t>
            </a:r>
          </a:p>
          <a:p>
            <a:endParaRPr lang="en-CA" sz="3200" dirty="0"/>
          </a:p>
          <a:p>
            <a:r>
              <a:rPr lang="en-CA" sz="3200" b="1" dirty="0" smtClean="0"/>
              <a:t>How far would you go??</a:t>
            </a:r>
            <a:endParaRPr lang="en-CA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12447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In 1963,73 year old Thich Quang Duc, a </a:t>
            </a:r>
            <a:r>
              <a:rPr lang="en-CA" sz="2400" b="1" dirty="0"/>
              <a:t>V</a:t>
            </a:r>
            <a:r>
              <a:rPr lang="en-CA" sz="2400" b="1" dirty="0" smtClean="0"/>
              <a:t>ietnamese Buddhist monk sat down in a street in Saigon in the meditative position. He poured gasoline all over his body and set himself alight.  t was the ultimate protest by Buddhists against political oppression they felt in Vietnam. </a:t>
            </a:r>
            <a:endParaRPr lang="en-CA" sz="2400" b="1" dirty="0"/>
          </a:p>
        </p:txBody>
      </p:sp>
      <p:pic>
        <p:nvPicPr>
          <p:cNvPr id="4" name="Picture 4" descr="http://www.artifacting.com/blog/wp-content/uploads/2011/01/bu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176" y="2276872"/>
            <a:ext cx="762224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332656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So how should a government respond to political protests??</a:t>
            </a:r>
            <a:endParaRPr lang="en-CA" sz="2800" b="1" dirty="0"/>
          </a:p>
        </p:txBody>
      </p:sp>
      <p:pic>
        <p:nvPicPr>
          <p:cNvPr id="16386" name="Picture 2" descr="http://www.theguardian.pe.ca/media/photos/unis/photo_1034906_re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17426"/>
            <a:ext cx="3024336" cy="3870430"/>
          </a:xfrm>
          <a:prstGeom prst="rect">
            <a:avLst/>
          </a:prstGeom>
          <a:noFill/>
        </p:spPr>
      </p:pic>
      <p:pic>
        <p:nvPicPr>
          <p:cNvPr id="16388" name="Picture 4" descr="http://images.ctv.ca/archives/CTVNews/img2/20111122/800_cp_protests_g20_toronto_1111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2790" y="1628800"/>
            <a:ext cx="5421210" cy="30443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491900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A protest against the G-20 Summit in Toronto turns violent as masked demonstrators stamp on a police vehicle.  </a:t>
            </a:r>
          </a:p>
          <a:p>
            <a:endParaRPr lang="en-CA" sz="2400" b="1" dirty="0"/>
          </a:p>
          <a:p>
            <a:r>
              <a:rPr lang="en-CA" sz="2400" b="1" dirty="0" smtClean="0"/>
              <a:t>What are the limits to freedom of expression?  How is this act different then the suicidal act?</a:t>
            </a:r>
            <a:endParaRPr lang="en-CA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236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UNDERSTANDING SOCIAL AND POLITICAL PHILOSOPHY</vt:lpstr>
      <vt:lpstr>QUESTIONS: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SOCIAL AND POLITICAL PHILOSOPHY</dc:title>
  <dc:creator>riggsy</dc:creator>
  <cp:lastModifiedBy>Jilvan</cp:lastModifiedBy>
  <cp:revision>8</cp:revision>
  <dcterms:created xsi:type="dcterms:W3CDTF">2012-05-09T23:04:39Z</dcterms:created>
  <dcterms:modified xsi:type="dcterms:W3CDTF">2012-05-10T02:26:59Z</dcterms:modified>
</cp:coreProperties>
</file>