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79" r:id="rId3"/>
    <p:sldId id="280" r:id="rId4"/>
    <p:sldId id="281" r:id="rId5"/>
    <p:sldId id="282" r:id="rId6"/>
    <p:sldId id="283" r:id="rId7"/>
    <p:sldId id="284" r:id="rId8"/>
    <p:sldId id="258" r:id="rId9"/>
    <p:sldId id="285" r:id="rId10"/>
    <p:sldId id="259" r:id="rId11"/>
    <p:sldId id="260" r:id="rId12"/>
    <p:sldId id="262" r:id="rId13"/>
    <p:sldId id="263" r:id="rId14"/>
    <p:sldId id="265" r:id="rId15"/>
    <p:sldId id="266" r:id="rId16"/>
    <p:sldId id="267" r:id="rId17"/>
    <p:sldId id="268" r:id="rId18"/>
    <p:sldId id="269" r:id="rId19"/>
    <p:sldId id="270" r:id="rId20"/>
    <p:sldId id="271" r:id="rId21"/>
    <p:sldId id="272" r:id="rId22"/>
    <p:sldId id="290" r:id="rId23"/>
    <p:sldId id="291" r:id="rId24"/>
    <p:sldId id="292" r:id="rId25"/>
    <p:sldId id="293" r:id="rId26"/>
    <p:sldId id="273" r:id="rId27"/>
    <p:sldId id="288" r:id="rId28"/>
    <p:sldId id="289" r:id="rId29"/>
    <p:sldId id="274" r:id="rId30"/>
    <p:sldId id="275" r:id="rId31"/>
    <p:sldId id="27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20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FB0F8C-7941-403A-86F3-F0C0AD53F4B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CA"/>
        </a:p>
      </dgm:t>
    </dgm:pt>
    <dgm:pt modelId="{8EB968BE-B5AF-4F64-B60D-E874BCE0897E}">
      <dgm:prSet phldrT="[Text]"/>
      <dgm:spPr/>
      <dgm:t>
        <a:bodyPr/>
        <a:lstStyle/>
        <a:p>
          <a:r>
            <a:rPr lang="en-CA" dirty="0" smtClean="0"/>
            <a:t>Kindness</a:t>
          </a:r>
          <a:endParaRPr lang="en-CA" dirty="0"/>
        </a:p>
      </dgm:t>
    </dgm:pt>
    <dgm:pt modelId="{ADF203C8-3796-4750-A6B5-F9C22F99DA00}" type="parTrans" cxnId="{B837DA86-E64B-48BA-BE1C-3C5F4401A4AC}">
      <dgm:prSet/>
      <dgm:spPr/>
      <dgm:t>
        <a:bodyPr/>
        <a:lstStyle/>
        <a:p>
          <a:endParaRPr lang="en-CA"/>
        </a:p>
      </dgm:t>
    </dgm:pt>
    <dgm:pt modelId="{4CB1417C-DD00-4EF4-92BA-7A0909E77AEE}" type="sibTrans" cxnId="{B837DA86-E64B-48BA-BE1C-3C5F4401A4AC}">
      <dgm:prSet/>
      <dgm:spPr/>
      <dgm:t>
        <a:bodyPr/>
        <a:lstStyle/>
        <a:p>
          <a:endParaRPr lang="en-CA"/>
        </a:p>
      </dgm:t>
    </dgm:pt>
    <dgm:pt modelId="{ADD2DBBC-30BD-4FFD-8212-765B44B6F33B}">
      <dgm:prSet phldrT="[Text]"/>
      <dgm:spPr/>
      <dgm:t>
        <a:bodyPr/>
        <a:lstStyle/>
        <a:p>
          <a:r>
            <a:rPr lang="en-CA" dirty="0" smtClean="0"/>
            <a:t>Goodness</a:t>
          </a:r>
          <a:endParaRPr lang="en-CA" dirty="0"/>
        </a:p>
      </dgm:t>
    </dgm:pt>
    <dgm:pt modelId="{899AF0EB-E54E-4A31-A04C-8DC61E8E5706}" type="parTrans" cxnId="{AF2957DB-7B56-4175-9419-03368BE48640}">
      <dgm:prSet/>
      <dgm:spPr/>
      <dgm:t>
        <a:bodyPr/>
        <a:lstStyle/>
        <a:p>
          <a:endParaRPr lang="en-CA"/>
        </a:p>
      </dgm:t>
    </dgm:pt>
    <dgm:pt modelId="{2961B16D-0C4B-4DFA-8151-38FB9AA2F338}" type="sibTrans" cxnId="{AF2957DB-7B56-4175-9419-03368BE48640}">
      <dgm:prSet/>
      <dgm:spPr/>
      <dgm:t>
        <a:bodyPr/>
        <a:lstStyle/>
        <a:p>
          <a:endParaRPr lang="en-CA"/>
        </a:p>
      </dgm:t>
    </dgm:pt>
    <dgm:pt modelId="{6CB67CA1-1BA5-49AF-907F-8F43D571872E}">
      <dgm:prSet phldrT="[Text]"/>
      <dgm:spPr/>
      <dgm:t>
        <a:bodyPr/>
        <a:lstStyle/>
        <a:p>
          <a:r>
            <a:rPr lang="en-CA" dirty="0" smtClean="0"/>
            <a:t>Proper being and relationships</a:t>
          </a:r>
          <a:endParaRPr lang="en-CA" dirty="0"/>
        </a:p>
      </dgm:t>
    </dgm:pt>
    <dgm:pt modelId="{81587E25-6B38-41A3-846F-F99911571BFD}" type="parTrans" cxnId="{35BDB8D1-B004-411B-91A2-30CC9DA5516B}">
      <dgm:prSet/>
      <dgm:spPr/>
      <dgm:t>
        <a:bodyPr/>
        <a:lstStyle/>
        <a:p>
          <a:endParaRPr lang="en-CA"/>
        </a:p>
      </dgm:t>
    </dgm:pt>
    <dgm:pt modelId="{7CC867E2-6E97-4BC3-8F1F-31ECDC52F8AC}" type="sibTrans" cxnId="{35BDB8D1-B004-411B-91A2-30CC9DA5516B}">
      <dgm:prSet/>
      <dgm:spPr/>
      <dgm:t>
        <a:bodyPr/>
        <a:lstStyle/>
        <a:p>
          <a:endParaRPr lang="en-CA"/>
        </a:p>
      </dgm:t>
    </dgm:pt>
    <dgm:pt modelId="{20533B46-3CC3-4A31-87FD-8D8A46461DFE}">
      <dgm:prSet phldrT="[Text]"/>
      <dgm:spPr/>
      <dgm:t>
        <a:bodyPr/>
        <a:lstStyle/>
        <a:p>
          <a:r>
            <a:rPr lang="en-CA" dirty="0" smtClean="0"/>
            <a:t>Etiquette</a:t>
          </a:r>
          <a:endParaRPr lang="en-CA" dirty="0"/>
        </a:p>
      </dgm:t>
    </dgm:pt>
    <dgm:pt modelId="{28C00A31-9F63-4917-A705-A2DC8BD051BE}" type="parTrans" cxnId="{D9B4F8E0-31B2-4CF6-91F7-E7610E3F07CC}">
      <dgm:prSet/>
      <dgm:spPr/>
      <dgm:t>
        <a:bodyPr/>
        <a:lstStyle/>
        <a:p>
          <a:endParaRPr lang="en-CA"/>
        </a:p>
      </dgm:t>
    </dgm:pt>
    <dgm:pt modelId="{1C1A2D4A-2715-49D3-BF94-BE89DC02862E}" type="sibTrans" cxnId="{D9B4F8E0-31B2-4CF6-91F7-E7610E3F07CC}">
      <dgm:prSet/>
      <dgm:spPr/>
      <dgm:t>
        <a:bodyPr/>
        <a:lstStyle/>
        <a:p>
          <a:endParaRPr lang="en-CA"/>
        </a:p>
      </dgm:t>
    </dgm:pt>
    <dgm:pt modelId="{B3615378-6753-4714-8B2A-959514F1D204}">
      <dgm:prSet phldrT="[Text]"/>
      <dgm:spPr/>
      <dgm:t>
        <a:bodyPr/>
        <a:lstStyle/>
        <a:p>
          <a:r>
            <a:rPr lang="en-CA" dirty="0" smtClean="0"/>
            <a:t>Propriety and ritual</a:t>
          </a:r>
          <a:endParaRPr lang="en-CA" dirty="0"/>
        </a:p>
      </dgm:t>
    </dgm:pt>
    <dgm:pt modelId="{1A9540A2-07B5-4870-A43F-3FCF61F99526}" type="parTrans" cxnId="{588CA660-63EC-4116-945C-B3FB7834C321}">
      <dgm:prSet/>
      <dgm:spPr/>
      <dgm:t>
        <a:bodyPr/>
        <a:lstStyle/>
        <a:p>
          <a:endParaRPr lang="en-CA"/>
        </a:p>
      </dgm:t>
    </dgm:pt>
    <dgm:pt modelId="{23D70AA7-E475-4256-AE23-F1586BA6EF18}" type="sibTrans" cxnId="{588CA660-63EC-4116-945C-B3FB7834C321}">
      <dgm:prSet/>
      <dgm:spPr/>
      <dgm:t>
        <a:bodyPr/>
        <a:lstStyle/>
        <a:p>
          <a:endParaRPr lang="en-CA"/>
        </a:p>
      </dgm:t>
    </dgm:pt>
    <dgm:pt modelId="{C862ED91-4B6A-47F9-85B5-21C151CCBCBF}">
      <dgm:prSet phldrT="[Text]"/>
      <dgm:spPr/>
      <dgm:t>
        <a:bodyPr/>
        <a:lstStyle/>
        <a:p>
          <a:r>
            <a:rPr lang="en-CA" dirty="0" smtClean="0"/>
            <a:t>rules</a:t>
          </a:r>
          <a:endParaRPr lang="en-CA" dirty="0"/>
        </a:p>
      </dgm:t>
    </dgm:pt>
    <dgm:pt modelId="{BAA26061-FA66-439C-B69C-CCB74380A3A7}" type="parTrans" cxnId="{A71D7CF5-D8C9-4AFB-A54E-1B1F4650DF6E}">
      <dgm:prSet/>
      <dgm:spPr/>
      <dgm:t>
        <a:bodyPr/>
        <a:lstStyle/>
        <a:p>
          <a:endParaRPr lang="en-CA"/>
        </a:p>
      </dgm:t>
    </dgm:pt>
    <dgm:pt modelId="{9813B13D-1141-45B7-A314-6CEEC42EC84E}" type="sibTrans" cxnId="{A71D7CF5-D8C9-4AFB-A54E-1B1F4650DF6E}">
      <dgm:prSet/>
      <dgm:spPr/>
      <dgm:t>
        <a:bodyPr/>
        <a:lstStyle/>
        <a:p>
          <a:endParaRPr lang="en-CA"/>
        </a:p>
      </dgm:t>
    </dgm:pt>
    <dgm:pt modelId="{C413DBA1-5CAD-4995-BA58-8684F2A95A4B}">
      <dgm:prSet phldrT="[Text]"/>
      <dgm:spPr/>
      <dgm:t>
        <a:bodyPr/>
        <a:lstStyle/>
        <a:p>
          <a:r>
            <a:rPr lang="en-CA" dirty="0" smtClean="0"/>
            <a:t>Righteousness</a:t>
          </a:r>
          <a:endParaRPr lang="en-CA" dirty="0"/>
        </a:p>
      </dgm:t>
    </dgm:pt>
    <dgm:pt modelId="{8873CD7A-86F9-4F24-B762-1B5D1F23A1A9}" type="parTrans" cxnId="{D552A285-D9AA-4A10-A1E6-4D65FAED6206}">
      <dgm:prSet/>
      <dgm:spPr/>
      <dgm:t>
        <a:bodyPr/>
        <a:lstStyle/>
        <a:p>
          <a:endParaRPr lang="en-CA"/>
        </a:p>
      </dgm:t>
    </dgm:pt>
    <dgm:pt modelId="{69535C35-C659-49CF-92CC-BD3CDB28C368}" type="sibTrans" cxnId="{D552A285-D9AA-4A10-A1E6-4D65FAED6206}">
      <dgm:prSet/>
      <dgm:spPr/>
      <dgm:t>
        <a:bodyPr/>
        <a:lstStyle/>
        <a:p>
          <a:endParaRPr lang="en-CA"/>
        </a:p>
      </dgm:t>
    </dgm:pt>
    <dgm:pt modelId="{A5F866BA-81AE-4D05-95E5-057625FF05FE}">
      <dgm:prSet phldrT="[Text]"/>
      <dgm:spPr/>
      <dgm:t>
        <a:bodyPr/>
        <a:lstStyle/>
        <a:p>
          <a:r>
            <a:rPr lang="en-CA" dirty="0" smtClean="0"/>
            <a:t>discernment</a:t>
          </a:r>
          <a:endParaRPr lang="en-CA" dirty="0"/>
        </a:p>
      </dgm:t>
    </dgm:pt>
    <dgm:pt modelId="{0FFC12ED-3429-40DB-BFCD-DE79D7CDE19C}" type="parTrans" cxnId="{EF270063-71EF-416A-8258-FE45BAB25419}">
      <dgm:prSet/>
      <dgm:spPr/>
      <dgm:t>
        <a:bodyPr/>
        <a:lstStyle/>
        <a:p>
          <a:endParaRPr lang="en-CA"/>
        </a:p>
      </dgm:t>
    </dgm:pt>
    <dgm:pt modelId="{C2151611-779E-483C-9FE8-E83646760110}" type="sibTrans" cxnId="{EF270063-71EF-416A-8258-FE45BAB25419}">
      <dgm:prSet/>
      <dgm:spPr/>
      <dgm:t>
        <a:bodyPr/>
        <a:lstStyle/>
        <a:p>
          <a:endParaRPr lang="en-CA"/>
        </a:p>
      </dgm:t>
    </dgm:pt>
    <dgm:pt modelId="{C1FF4C70-AFD4-4909-8E3E-4A6AF79A3410}">
      <dgm:prSet phldrT="[Text]"/>
      <dgm:spPr/>
      <dgm:t>
        <a:bodyPr/>
        <a:lstStyle/>
        <a:p>
          <a:r>
            <a:rPr lang="en-CA" dirty="0" smtClean="0"/>
            <a:t>education</a:t>
          </a:r>
          <a:endParaRPr lang="en-CA" dirty="0"/>
        </a:p>
      </dgm:t>
    </dgm:pt>
    <dgm:pt modelId="{3B3B454C-B694-499F-88B7-617982CDF55F}" type="parTrans" cxnId="{EE9AA48D-78DB-4E4C-BC97-0D2AF256C99D}">
      <dgm:prSet/>
      <dgm:spPr/>
      <dgm:t>
        <a:bodyPr/>
        <a:lstStyle/>
        <a:p>
          <a:endParaRPr lang="en-CA"/>
        </a:p>
      </dgm:t>
    </dgm:pt>
    <dgm:pt modelId="{72DEC19C-DE6E-4DF5-AFB1-759754D2746C}" type="sibTrans" cxnId="{EE9AA48D-78DB-4E4C-BC97-0D2AF256C99D}">
      <dgm:prSet/>
      <dgm:spPr/>
      <dgm:t>
        <a:bodyPr/>
        <a:lstStyle/>
        <a:p>
          <a:endParaRPr lang="en-CA"/>
        </a:p>
      </dgm:t>
    </dgm:pt>
    <dgm:pt modelId="{D186DF1A-BE6E-4247-B40C-EF0171FE051F}" type="pres">
      <dgm:prSet presAssocID="{FAFB0F8C-7941-403A-86F3-F0C0AD53F4B8}" presName="Name0" presStyleCnt="0">
        <dgm:presLayoutVars>
          <dgm:dir/>
          <dgm:animLvl val="lvl"/>
          <dgm:resizeHandles val="exact"/>
        </dgm:presLayoutVars>
      </dgm:prSet>
      <dgm:spPr/>
      <dgm:t>
        <a:bodyPr/>
        <a:lstStyle/>
        <a:p>
          <a:endParaRPr lang="en-CA"/>
        </a:p>
      </dgm:t>
    </dgm:pt>
    <dgm:pt modelId="{7FA23556-724D-44DF-8121-923E513A68EE}" type="pres">
      <dgm:prSet presAssocID="{8EB968BE-B5AF-4F64-B60D-E874BCE0897E}" presName="linNode" presStyleCnt="0"/>
      <dgm:spPr/>
    </dgm:pt>
    <dgm:pt modelId="{57FCA3CD-BE61-4E40-993E-652DFF0C972A}" type="pres">
      <dgm:prSet presAssocID="{8EB968BE-B5AF-4F64-B60D-E874BCE0897E}" presName="parentText" presStyleLbl="node1" presStyleIdx="0" presStyleCnt="3">
        <dgm:presLayoutVars>
          <dgm:chMax val="1"/>
          <dgm:bulletEnabled val="1"/>
        </dgm:presLayoutVars>
      </dgm:prSet>
      <dgm:spPr/>
      <dgm:t>
        <a:bodyPr/>
        <a:lstStyle/>
        <a:p>
          <a:endParaRPr lang="en-CA"/>
        </a:p>
      </dgm:t>
    </dgm:pt>
    <dgm:pt modelId="{EF9EBA80-8E64-413A-941F-2DA009CDE971}" type="pres">
      <dgm:prSet presAssocID="{8EB968BE-B5AF-4F64-B60D-E874BCE0897E}" presName="descendantText" presStyleLbl="alignAccFollowNode1" presStyleIdx="0" presStyleCnt="3">
        <dgm:presLayoutVars>
          <dgm:bulletEnabled val="1"/>
        </dgm:presLayoutVars>
      </dgm:prSet>
      <dgm:spPr/>
      <dgm:t>
        <a:bodyPr/>
        <a:lstStyle/>
        <a:p>
          <a:endParaRPr lang="en-CA"/>
        </a:p>
      </dgm:t>
    </dgm:pt>
    <dgm:pt modelId="{F4A0D470-52F6-4451-B892-44909E6D96F7}" type="pres">
      <dgm:prSet presAssocID="{4CB1417C-DD00-4EF4-92BA-7A0909E77AEE}" presName="sp" presStyleCnt="0"/>
      <dgm:spPr/>
    </dgm:pt>
    <dgm:pt modelId="{6FAFE74D-8BF0-4C29-A04E-557CEE8D0C7D}" type="pres">
      <dgm:prSet presAssocID="{20533B46-3CC3-4A31-87FD-8D8A46461DFE}" presName="linNode" presStyleCnt="0"/>
      <dgm:spPr/>
    </dgm:pt>
    <dgm:pt modelId="{2158DC00-1F02-43D7-8EEF-C909C3342A45}" type="pres">
      <dgm:prSet presAssocID="{20533B46-3CC3-4A31-87FD-8D8A46461DFE}" presName="parentText" presStyleLbl="node1" presStyleIdx="1" presStyleCnt="3">
        <dgm:presLayoutVars>
          <dgm:chMax val="1"/>
          <dgm:bulletEnabled val="1"/>
        </dgm:presLayoutVars>
      </dgm:prSet>
      <dgm:spPr/>
      <dgm:t>
        <a:bodyPr/>
        <a:lstStyle/>
        <a:p>
          <a:endParaRPr lang="en-CA"/>
        </a:p>
      </dgm:t>
    </dgm:pt>
    <dgm:pt modelId="{730B63C5-98C7-49CC-9C74-75AA532BD7AC}" type="pres">
      <dgm:prSet presAssocID="{20533B46-3CC3-4A31-87FD-8D8A46461DFE}" presName="descendantText" presStyleLbl="alignAccFollowNode1" presStyleIdx="1" presStyleCnt="3">
        <dgm:presLayoutVars>
          <dgm:bulletEnabled val="1"/>
        </dgm:presLayoutVars>
      </dgm:prSet>
      <dgm:spPr/>
      <dgm:t>
        <a:bodyPr/>
        <a:lstStyle/>
        <a:p>
          <a:endParaRPr lang="en-CA"/>
        </a:p>
      </dgm:t>
    </dgm:pt>
    <dgm:pt modelId="{776690C1-B4DF-4EE9-855C-856C65BF937D}" type="pres">
      <dgm:prSet presAssocID="{1C1A2D4A-2715-49D3-BF94-BE89DC02862E}" presName="sp" presStyleCnt="0"/>
      <dgm:spPr/>
    </dgm:pt>
    <dgm:pt modelId="{0D13464D-562A-463E-82E7-B967FCA2BC20}" type="pres">
      <dgm:prSet presAssocID="{C413DBA1-5CAD-4995-BA58-8684F2A95A4B}" presName="linNode" presStyleCnt="0"/>
      <dgm:spPr/>
    </dgm:pt>
    <dgm:pt modelId="{4B45E793-A406-4886-B8C4-9FB013AE8678}" type="pres">
      <dgm:prSet presAssocID="{C413DBA1-5CAD-4995-BA58-8684F2A95A4B}" presName="parentText" presStyleLbl="node1" presStyleIdx="2" presStyleCnt="3">
        <dgm:presLayoutVars>
          <dgm:chMax val="1"/>
          <dgm:bulletEnabled val="1"/>
        </dgm:presLayoutVars>
      </dgm:prSet>
      <dgm:spPr/>
      <dgm:t>
        <a:bodyPr/>
        <a:lstStyle/>
        <a:p>
          <a:endParaRPr lang="en-CA"/>
        </a:p>
      </dgm:t>
    </dgm:pt>
    <dgm:pt modelId="{F7849DEA-EEFE-4B52-995C-83932943D472}" type="pres">
      <dgm:prSet presAssocID="{C413DBA1-5CAD-4995-BA58-8684F2A95A4B}" presName="descendantText" presStyleLbl="alignAccFollowNode1" presStyleIdx="2" presStyleCnt="3">
        <dgm:presLayoutVars>
          <dgm:bulletEnabled val="1"/>
        </dgm:presLayoutVars>
      </dgm:prSet>
      <dgm:spPr/>
      <dgm:t>
        <a:bodyPr/>
        <a:lstStyle/>
        <a:p>
          <a:endParaRPr lang="en-CA"/>
        </a:p>
      </dgm:t>
    </dgm:pt>
  </dgm:ptLst>
  <dgm:cxnLst>
    <dgm:cxn modelId="{A71D7CF5-D8C9-4AFB-A54E-1B1F4650DF6E}" srcId="{20533B46-3CC3-4A31-87FD-8D8A46461DFE}" destId="{C862ED91-4B6A-47F9-85B5-21C151CCBCBF}" srcOrd="1" destOrd="0" parTransId="{BAA26061-FA66-439C-B69C-CCB74380A3A7}" sibTransId="{9813B13D-1141-45B7-A314-6CEEC42EC84E}"/>
    <dgm:cxn modelId="{B4410651-88B9-4723-BD48-8155001E66B8}" type="presOf" srcId="{FAFB0F8C-7941-403A-86F3-F0C0AD53F4B8}" destId="{D186DF1A-BE6E-4247-B40C-EF0171FE051F}" srcOrd="0" destOrd="0" presId="urn:microsoft.com/office/officeart/2005/8/layout/vList5"/>
    <dgm:cxn modelId="{C4F51039-F1F4-4E21-A2F6-E70DA34EB7B4}" type="presOf" srcId="{8EB968BE-B5AF-4F64-B60D-E874BCE0897E}" destId="{57FCA3CD-BE61-4E40-993E-652DFF0C972A}" srcOrd="0" destOrd="0" presId="urn:microsoft.com/office/officeart/2005/8/layout/vList5"/>
    <dgm:cxn modelId="{B837DA86-E64B-48BA-BE1C-3C5F4401A4AC}" srcId="{FAFB0F8C-7941-403A-86F3-F0C0AD53F4B8}" destId="{8EB968BE-B5AF-4F64-B60D-E874BCE0897E}" srcOrd="0" destOrd="0" parTransId="{ADF203C8-3796-4750-A6B5-F9C22F99DA00}" sibTransId="{4CB1417C-DD00-4EF4-92BA-7A0909E77AEE}"/>
    <dgm:cxn modelId="{3CE6EA79-7EA6-4C24-96C4-469E925D1E47}" type="presOf" srcId="{ADD2DBBC-30BD-4FFD-8212-765B44B6F33B}" destId="{EF9EBA80-8E64-413A-941F-2DA009CDE971}" srcOrd="0" destOrd="0" presId="urn:microsoft.com/office/officeart/2005/8/layout/vList5"/>
    <dgm:cxn modelId="{4237C634-F9D0-48AE-8C97-93FBD6E7A715}" type="presOf" srcId="{B3615378-6753-4714-8B2A-959514F1D204}" destId="{730B63C5-98C7-49CC-9C74-75AA532BD7AC}" srcOrd="0" destOrd="0" presId="urn:microsoft.com/office/officeart/2005/8/layout/vList5"/>
    <dgm:cxn modelId="{1406E890-34DF-4D52-92C3-9964602F27FF}" type="presOf" srcId="{C1FF4C70-AFD4-4909-8E3E-4A6AF79A3410}" destId="{F7849DEA-EEFE-4B52-995C-83932943D472}" srcOrd="0" destOrd="1" presId="urn:microsoft.com/office/officeart/2005/8/layout/vList5"/>
    <dgm:cxn modelId="{C4850914-9395-4FFD-B853-AFE5284B084A}" type="presOf" srcId="{6CB67CA1-1BA5-49AF-907F-8F43D571872E}" destId="{EF9EBA80-8E64-413A-941F-2DA009CDE971}" srcOrd="0" destOrd="1" presId="urn:microsoft.com/office/officeart/2005/8/layout/vList5"/>
    <dgm:cxn modelId="{35BDB8D1-B004-411B-91A2-30CC9DA5516B}" srcId="{8EB968BE-B5AF-4F64-B60D-E874BCE0897E}" destId="{6CB67CA1-1BA5-49AF-907F-8F43D571872E}" srcOrd="1" destOrd="0" parTransId="{81587E25-6B38-41A3-846F-F99911571BFD}" sibTransId="{7CC867E2-6E97-4BC3-8F1F-31ECDC52F8AC}"/>
    <dgm:cxn modelId="{588CA660-63EC-4116-945C-B3FB7834C321}" srcId="{20533B46-3CC3-4A31-87FD-8D8A46461DFE}" destId="{B3615378-6753-4714-8B2A-959514F1D204}" srcOrd="0" destOrd="0" parTransId="{1A9540A2-07B5-4870-A43F-3FCF61F99526}" sibTransId="{23D70AA7-E475-4256-AE23-F1586BA6EF18}"/>
    <dgm:cxn modelId="{D9B4F8E0-31B2-4CF6-91F7-E7610E3F07CC}" srcId="{FAFB0F8C-7941-403A-86F3-F0C0AD53F4B8}" destId="{20533B46-3CC3-4A31-87FD-8D8A46461DFE}" srcOrd="1" destOrd="0" parTransId="{28C00A31-9F63-4917-A705-A2DC8BD051BE}" sibTransId="{1C1A2D4A-2715-49D3-BF94-BE89DC02862E}"/>
    <dgm:cxn modelId="{CA668D96-FF58-43F1-91CA-10A9E8BF1E45}" type="presOf" srcId="{C413DBA1-5CAD-4995-BA58-8684F2A95A4B}" destId="{4B45E793-A406-4886-B8C4-9FB013AE8678}" srcOrd="0" destOrd="0" presId="urn:microsoft.com/office/officeart/2005/8/layout/vList5"/>
    <dgm:cxn modelId="{2491AB87-A7CA-478E-B1DC-A2AE33508794}" type="presOf" srcId="{C862ED91-4B6A-47F9-85B5-21C151CCBCBF}" destId="{730B63C5-98C7-49CC-9C74-75AA532BD7AC}" srcOrd="0" destOrd="1" presId="urn:microsoft.com/office/officeart/2005/8/layout/vList5"/>
    <dgm:cxn modelId="{EF270063-71EF-416A-8258-FE45BAB25419}" srcId="{C413DBA1-5CAD-4995-BA58-8684F2A95A4B}" destId="{A5F866BA-81AE-4D05-95E5-057625FF05FE}" srcOrd="0" destOrd="0" parTransId="{0FFC12ED-3429-40DB-BFCD-DE79D7CDE19C}" sibTransId="{C2151611-779E-483C-9FE8-E83646760110}"/>
    <dgm:cxn modelId="{8D80F0CF-BCD6-4D02-8175-B75286292D35}" type="presOf" srcId="{A5F866BA-81AE-4D05-95E5-057625FF05FE}" destId="{F7849DEA-EEFE-4B52-995C-83932943D472}" srcOrd="0" destOrd="0" presId="urn:microsoft.com/office/officeart/2005/8/layout/vList5"/>
    <dgm:cxn modelId="{3F25AB0B-AE2C-4A4B-AAE4-6C8FCC9BE167}" type="presOf" srcId="{20533B46-3CC3-4A31-87FD-8D8A46461DFE}" destId="{2158DC00-1F02-43D7-8EEF-C909C3342A45}" srcOrd="0" destOrd="0" presId="urn:microsoft.com/office/officeart/2005/8/layout/vList5"/>
    <dgm:cxn modelId="{AF2957DB-7B56-4175-9419-03368BE48640}" srcId="{8EB968BE-B5AF-4F64-B60D-E874BCE0897E}" destId="{ADD2DBBC-30BD-4FFD-8212-765B44B6F33B}" srcOrd="0" destOrd="0" parTransId="{899AF0EB-E54E-4A31-A04C-8DC61E8E5706}" sibTransId="{2961B16D-0C4B-4DFA-8151-38FB9AA2F338}"/>
    <dgm:cxn modelId="{D552A285-D9AA-4A10-A1E6-4D65FAED6206}" srcId="{FAFB0F8C-7941-403A-86F3-F0C0AD53F4B8}" destId="{C413DBA1-5CAD-4995-BA58-8684F2A95A4B}" srcOrd="2" destOrd="0" parTransId="{8873CD7A-86F9-4F24-B762-1B5D1F23A1A9}" sibTransId="{69535C35-C659-49CF-92CC-BD3CDB28C368}"/>
    <dgm:cxn modelId="{EE9AA48D-78DB-4E4C-BC97-0D2AF256C99D}" srcId="{C413DBA1-5CAD-4995-BA58-8684F2A95A4B}" destId="{C1FF4C70-AFD4-4909-8E3E-4A6AF79A3410}" srcOrd="1" destOrd="0" parTransId="{3B3B454C-B694-499F-88B7-617982CDF55F}" sibTransId="{72DEC19C-DE6E-4DF5-AFB1-759754D2746C}"/>
    <dgm:cxn modelId="{F54C5C64-32EE-48AB-9F14-8DF3DAB24D70}" type="presParOf" srcId="{D186DF1A-BE6E-4247-B40C-EF0171FE051F}" destId="{7FA23556-724D-44DF-8121-923E513A68EE}" srcOrd="0" destOrd="0" presId="urn:microsoft.com/office/officeart/2005/8/layout/vList5"/>
    <dgm:cxn modelId="{67C0934B-0D7B-4914-A4BD-C736EB38A1FE}" type="presParOf" srcId="{7FA23556-724D-44DF-8121-923E513A68EE}" destId="{57FCA3CD-BE61-4E40-993E-652DFF0C972A}" srcOrd="0" destOrd="0" presId="urn:microsoft.com/office/officeart/2005/8/layout/vList5"/>
    <dgm:cxn modelId="{BF2EBC11-3FD5-421D-BB92-035AD7C10E63}" type="presParOf" srcId="{7FA23556-724D-44DF-8121-923E513A68EE}" destId="{EF9EBA80-8E64-413A-941F-2DA009CDE971}" srcOrd="1" destOrd="0" presId="urn:microsoft.com/office/officeart/2005/8/layout/vList5"/>
    <dgm:cxn modelId="{E2DF7FF8-CC6A-48C4-B9DB-5791B121D8C3}" type="presParOf" srcId="{D186DF1A-BE6E-4247-B40C-EF0171FE051F}" destId="{F4A0D470-52F6-4451-B892-44909E6D96F7}" srcOrd="1" destOrd="0" presId="urn:microsoft.com/office/officeart/2005/8/layout/vList5"/>
    <dgm:cxn modelId="{195F8FE1-868D-4185-AB7E-491B766A2754}" type="presParOf" srcId="{D186DF1A-BE6E-4247-B40C-EF0171FE051F}" destId="{6FAFE74D-8BF0-4C29-A04E-557CEE8D0C7D}" srcOrd="2" destOrd="0" presId="urn:microsoft.com/office/officeart/2005/8/layout/vList5"/>
    <dgm:cxn modelId="{24BC634D-B7C3-446D-A7D5-F67405774416}" type="presParOf" srcId="{6FAFE74D-8BF0-4C29-A04E-557CEE8D0C7D}" destId="{2158DC00-1F02-43D7-8EEF-C909C3342A45}" srcOrd="0" destOrd="0" presId="urn:microsoft.com/office/officeart/2005/8/layout/vList5"/>
    <dgm:cxn modelId="{95D5B98B-EEC6-4BAE-BFDC-273D17A97A28}" type="presParOf" srcId="{6FAFE74D-8BF0-4C29-A04E-557CEE8D0C7D}" destId="{730B63C5-98C7-49CC-9C74-75AA532BD7AC}" srcOrd="1" destOrd="0" presId="urn:microsoft.com/office/officeart/2005/8/layout/vList5"/>
    <dgm:cxn modelId="{EEFDA7A1-3147-49C0-8FC2-D88C2EFA09DC}" type="presParOf" srcId="{D186DF1A-BE6E-4247-B40C-EF0171FE051F}" destId="{776690C1-B4DF-4EE9-855C-856C65BF937D}" srcOrd="3" destOrd="0" presId="urn:microsoft.com/office/officeart/2005/8/layout/vList5"/>
    <dgm:cxn modelId="{BD0709FC-52CE-4E45-BF67-FA041791855E}" type="presParOf" srcId="{D186DF1A-BE6E-4247-B40C-EF0171FE051F}" destId="{0D13464D-562A-463E-82E7-B967FCA2BC20}" srcOrd="4" destOrd="0" presId="urn:microsoft.com/office/officeart/2005/8/layout/vList5"/>
    <dgm:cxn modelId="{1663FF0D-9662-4495-8160-0E9CA3E991E2}" type="presParOf" srcId="{0D13464D-562A-463E-82E7-B967FCA2BC20}" destId="{4B45E793-A406-4886-B8C4-9FB013AE8678}" srcOrd="0" destOrd="0" presId="urn:microsoft.com/office/officeart/2005/8/layout/vList5"/>
    <dgm:cxn modelId="{A29B5E0B-FD0D-469E-B9E5-48E8DE73B708}" type="presParOf" srcId="{0D13464D-562A-463E-82E7-B967FCA2BC20}" destId="{F7849DEA-EEFE-4B52-995C-83932943D472}"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1E161D-4DD4-41F4-9FD2-72F306F571DF}"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endParaRPr lang="en-CA"/>
        </a:p>
      </dgm:t>
    </dgm:pt>
    <dgm:pt modelId="{0870D5FD-AA09-4D9F-86F9-DE59C2E34159}">
      <dgm:prSet phldrT="[Text]"/>
      <dgm:spPr/>
      <dgm:t>
        <a:bodyPr/>
        <a:lstStyle/>
        <a:p>
          <a:r>
            <a:rPr lang="en-CA" dirty="0" smtClean="0"/>
            <a:t>Self-Discipline</a:t>
          </a:r>
          <a:endParaRPr lang="en-CA" dirty="0"/>
        </a:p>
      </dgm:t>
    </dgm:pt>
    <dgm:pt modelId="{1CC0ACF5-8E77-47BF-837D-C3D4B2F78836}" type="parTrans" cxnId="{5C237728-B039-4E6C-91CF-21A081806468}">
      <dgm:prSet/>
      <dgm:spPr/>
      <dgm:t>
        <a:bodyPr/>
        <a:lstStyle/>
        <a:p>
          <a:endParaRPr lang="en-CA"/>
        </a:p>
      </dgm:t>
    </dgm:pt>
    <dgm:pt modelId="{8BC2BE35-468A-4137-8DDC-7BFCD730993D}" type="sibTrans" cxnId="{5C237728-B039-4E6C-91CF-21A081806468}">
      <dgm:prSet/>
      <dgm:spPr/>
      <dgm:t>
        <a:bodyPr/>
        <a:lstStyle/>
        <a:p>
          <a:endParaRPr lang="en-CA"/>
        </a:p>
      </dgm:t>
    </dgm:pt>
    <dgm:pt modelId="{C4E995B7-C1BD-4B4A-9956-C438F1F1B46B}">
      <dgm:prSet phldrT="[Text]"/>
      <dgm:spPr/>
      <dgm:t>
        <a:bodyPr/>
        <a:lstStyle/>
        <a:p>
          <a:r>
            <a:rPr lang="en-CA" dirty="0" smtClean="0"/>
            <a:t>Proper Posture</a:t>
          </a:r>
          <a:endParaRPr lang="en-CA" dirty="0"/>
        </a:p>
      </dgm:t>
    </dgm:pt>
    <dgm:pt modelId="{06CEE12B-BDE2-49D9-8C29-491B69663358}" type="parTrans" cxnId="{CDBF82BE-2744-49C6-B3E1-521EAAC95BA3}">
      <dgm:prSet/>
      <dgm:spPr/>
      <dgm:t>
        <a:bodyPr/>
        <a:lstStyle/>
        <a:p>
          <a:endParaRPr lang="en-CA"/>
        </a:p>
      </dgm:t>
    </dgm:pt>
    <dgm:pt modelId="{25D467F9-E31B-46C7-A751-D7A8C840300E}" type="sibTrans" cxnId="{CDBF82BE-2744-49C6-B3E1-521EAAC95BA3}">
      <dgm:prSet/>
      <dgm:spPr/>
      <dgm:t>
        <a:bodyPr/>
        <a:lstStyle/>
        <a:p>
          <a:endParaRPr lang="en-CA"/>
        </a:p>
      </dgm:t>
    </dgm:pt>
    <dgm:pt modelId="{E9721F2E-09EA-4034-8C6C-DDBA6D915E55}">
      <dgm:prSet phldrT="[Text]"/>
      <dgm:spPr/>
      <dgm:t>
        <a:bodyPr/>
        <a:lstStyle/>
        <a:p>
          <a:r>
            <a:rPr lang="en-CA" i="1" dirty="0" smtClean="0"/>
            <a:t>Concentration of Body</a:t>
          </a:r>
          <a:endParaRPr lang="en-CA" i="1" dirty="0"/>
        </a:p>
      </dgm:t>
    </dgm:pt>
    <dgm:pt modelId="{10A73076-B09D-4934-8BB5-F59D79265BF1}" type="parTrans" cxnId="{44FA8C34-4197-4220-9E8B-23946F71BC52}">
      <dgm:prSet/>
      <dgm:spPr/>
      <dgm:t>
        <a:bodyPr/>
        <a:lstStyle/>
        <a:p>
          <a:endParaRPr lang="en-CA"/>
        </a:p>
      </dgm:t>
    </dgm:pt>
    <dgm:pt modelId="{0D961EBD-AF45-4CB8-BEEC-AD1EE27C029C}" type="sibTrans" cxnId="{44FA8C34-4197-4220-9E8B-23946F71BC52}">
      <dgm:prSet/>
      <dgm:spPr/>
      <dgm:t>
        <a:bodyPr/>
        <a:lstStyle/>
        <a:p>
          <a:endParaRPr lang="en-CA"/>
        </a:p>
      </dgm:t>
    </dgm:pt>
    <dgm:pt modelId="{F8E1A091-025B-4951-ADC0-0B78E7D54106}">
      <dgm:prSet phldrT="[Text]"/>
      <dgm:spPr/>
      <dgm:t>
        <a:bodyPr/>
        <a:lstStyle/>
        <a:p>
          <a:r>
            <a:rPr lang="en-CA" dirty="0" smtClean="0"/>
            <a:t>Sense Awareness</a:t>
          </a:r>
          <a:endParaRPr lang="en-CA" dirty="0"/>
        </a:p>
      </dgm:t>
    </dgm:pt>
    <dgm:pt modelId="{B2468C83-78EA-45A0-A72E-06A120A1D1B6}" type="parTrans" cxnId="{96200A8E-E5F8-41E5-B35B-45C85A45C9E2}">
      <dgm:prSet/>
      <dgm:spPr/>
      <dgm:t>
        <a:bodyPr/>
        <a:lstStyle/>
        <a:p>
          <a:endParaRPr lang="en-CA"/>
        </a:p>
      </dgm:t>
    </dgm:pt>
    <dgm:pt modelId="{8C38A6CC-7AFE-4965-BCAF-B24720465A4F}" type="sibTrans" cxnId="{96200A8E-E5F8-41E5-B35B-45C85A45C9E2}">
      <dgm:prSet/>
      <dgm:spPr/>
      <dgm:t>
        <a:bodyPr/>
        <a:lstStyle/>
        <a:p>
          <a:endParaRPr lang="en-CA"/>
        </a:p>
      </dgm:t>
    </dgm:pt>
    <dgm:pt modelId="{EEFF03F0-0B2D-484F-BEBC-A97B12F19166}">
      <dgm:prSet phldrT="[Text]"/>
      <dgm:spPr/>
      <dgm:t>
        <a:bodyPr/>
        <a:lstStyle/>
        <a:p>
          <a:r>
            <a:rPr lang="en-CA" dirty="0" smtClean="0"/>
            <a:t>Proper Breathing</a:t>
          </a:r>
          <a:endParaRPr lang="en-CA" dirty="0"/>
        </a:p>
      </dgm:t>
    </dgm:pt>
    <dgm:pt modelId="{CCF3F584-B8A3-4F12-BD53-E5F5F4764565}" type="parTrans" cxnId="{BD4273B0-7F76-4AD8-A093-677BBF6ADF7D}">
      <dgm:prSet/>
      <dgm:spPr/>
      <dgm:t>
        <a:bodyPr/>
        <a:lstStyle/>
        <a:p>
          <a:endParaRPr lang="en-CA"/>
        </a:p>
      </dgm:t>
    </dgm:pt>
    <dgm:pt modelId="{C8FCDD7D-5448-4098-BE72-45B7D52CD52B}" type="sibTrans" cxnId="{BD4273B0-7F76-4AD8-A093-677BBF6ADF7D}">
      <dgm:prSet/>
      <dgm:spPr/>
      <dgm:t>
        <a:bodyPr/>
        <a:lstStyle/>
        <a:p>
          <a:endParaRPr lang="en-CA"/>
        </a:p>
      </dgm:t>
    </dgm:pt>
    <dgm:pt modelId="{214BCDA1-934E-494A-9DFE-0600D5C6FA62}">
      <dgm:prSet phldrT="[Text]"/>
      <dgm:spPr/>
      <dgm:t>
        <a:bodyPr/>
        <a:lstStyle/>
        <a:p>
          <a:r>
            <a:rPr lang="en-CA" dirty="0" smtClean="0"/>
            <a:t>Meditation</a:t>
          </a:r>
          <a:endParaRPr lang="en-CA" dirty="0"/>
        </a:p>
      </dgm:t>
    </dgm:pt>
    <dgm:pt modelId="{25CCF102-86F3-4049-B89A-70E03B74B2D9}" type="parTrans" cxnId="{5D55D923-80A6-42EB-A4FB-1CE1915E73F8}">
      <dgm:prSet/>
      <dgm:spPr/>
      <dgm:t>
        <a:bodyPr/>
        <a:lstStyle/>
        <a:p>
          <a:endParaRPr lang="en-CA"/>
        </a:p>
      </dgm:t>
    </dgm:pt>
    <dgm:pt modelId="{0AB8C1DF-9FAB-43F1-A3E1-7469E0AC673A}" type="sibTrans" cxnId="{5D55D923-80A6-42EB-A4FB-1CE1915E73F8}">
      <dgm:prSet/>
      <dgm:spPr/>
      <dgm:t>
        <a:bodyPr/>
        <a:lstStyle/>
        <a:p>
          <a:endParaRPr lang="en-CA"/>
        </a:p>
      </dgm:t>
    </dgm:pt>
    <dgm:pt modelId="{FB7DBB50-BE00-47F6-8E06-268904473DBC}">
      <dgm:prSet phldrT="[Text]"/>
      <dgm:spPr/>
      <dgm:t>
        <a:bodyPr/>
        <a:lstStyle/>
        <a:p>
          <a:endParaRPr lang="en-CA" dirty="0"/>
        </a:p>
      </dgm:t>
    </dgm:pt>
    <dgm:pt modelId="{6BC802C0-5310-4377-BA45-47E8C063A861}" type="parTrans" cxnId="{62C0B04F-684B-463A-A73A-28F22279FF2F}">
      <dgm:prSet/>
      <dgm:spPr/>
      <dgm:t>
        <a:bodyPr/>
        <a:lstStyle/>
        <a:p>
          <a:endParaRPr lang="en-CA"/>
        </a:p>
      </dgm:t>
    </dgm:pt>
    <dgm:pt modelId="{0304A706-A016-44CB-B64E-F1D6C0EE5046}" type="sibTrans" cxnId="{62C0B04F-684B-463A-A73A-28F22279FF2F}">
      <dgm:prSet/>
      <dgm:spPr/>
      <dgm:t>
        <a:bodyPr/>
        <a:lstStyle/>
        <a:p>
          <a:endParaRPr lang="en-CA"/>
        </a:p>
      </dgm:t>
    </dgm:pt>
    <dgm:pt modelId="{8EC89B12-DA92-40D7-86D0-FEB5DAD28AA1}">
      <dgm:prSet phldrT="[Text]" phldr="1"/>
      <dgm:spPr/>
      <dgm:t>
        <a:bodyPr/>
        <a:lstStyle/>
        <a:p>
          <a:endParaRPr lang="en-CA" dirty="0"/>
        </a:p>
      </dgm:t>
    </dgm:pt>
    <dgm:pt modelId="{6942FCD5-80B8-4049-BE28-75FEE9159E59}" type="parTrans" cxnId="{F03E2EB0-2D65-47B4-9BAE-A5C390CEDD07}">
      <dgm:prSet/>
      <dgm:spPr/>
      <dgm:t>
        <a:bodyPr/>
        <a:lstStyle/>
        <a:p>
          <a:endParaRPr lang="en-CA"/>
        </a:p>
      </dgm:t>
    </dgm:pt>
    <dgm:pt modelId="{262F63C9-587A-42CE-A896-C14D52F8779C}" type="sibTrans" cxnId="{F03E2EB0-2D65-47B4-9BAE-A5C390CEDD07}">
      <dgm:prSet/>
      <dgm:spPr/>
      <dgm:t>
        <a:bodyPr/>
        <a:lstStyle/>
        <a:p>
          <a:endParaRPr lang="en-CA"/>
        </a:p>
      </dgm:t>
    </dgm:pt>
    <dgm:pt modelId="{9F4E6A08-119C-4243-847F-5C791C38ECF2}">
      <dgm:prSet phldrT="[Text]" phldr="1"/>
      <dgm:spPr/>
      <dgm:t>
        <a:bodyPr/>
        <a:lstStyle/>
        <a:p>
          <a:endParaRPr lang="en-CA" dirty="0"/>
        </a:p>
      </dgm:t>
    </dgm:pt>
    <dgm:pt modelId="{203DEB70-1A98-4554-ACC1-1F7E3A9027B5}" type="parTrans" cxnId="{8AA7F488-1EA5-48EA-8712-77CC1B3AB006}">
      <dgm:prSet/>
      <dgm:spPr/>
      <dgm:t>
        <a:bodyPr/>
        <a:lstStyle/>
        <a:p>
          <a:endParaRPr lang="en-CA"/>
        </a:p>
      </dgm:t>
    </dgm:pt>
    <dgm:pt modelId="{16B9DD51-B32B-4463-8938-C438C9B219F1}" type="sibTrans" cxnId="{8AA7F488-1EA5-48EA-8712-77CC1B3AB006}">
      <dgm:prSet/>
      <dgm:spPr/>
      <dgm:t>
        <a:bodyPr/>
        <a:lstStyle/>
        <a:p>
          <a:endParaRPr lang="en-CA"/>
        </a:p>
      </dgm:t>
    </dgm:pt>
    <dgm:pt modelId="{D1834D60-00B6-4C0A-B4B2-6C4AB1DB095C}" type="pres">
      <dgm:prSet presAssocID="{501E161D-4DD4-41F4-9FD2-72F306F571DF}" presName="mainComposite" presStyleCnt="0">
        <dgm:presLayoutVars>
          <dgm:chPref val="1"/>
          <dgm:dir/>
          <dgm:animOne val="branch"/>
          <dgm:animLvl val="lvl"/>
          <dgm:resizeHandles val="exact"/>
        </dgm:presLayoutVars>
      </dgm:prSet>
      <dgm:spPr/>
      <dgm:t>
        <a:bodyPr/>
        <a:lstStyle/>
        <a:p>
          <a:endParaRPr lang="en-CA"/>
        </a:p>
      </dgm:t>
    </dgm:pt>
    <dgm:pt modelId="{C248AABB-2876-49F7-B12C-38F36B215468}" type="pres">
      <dgm:prSet presAssocID="{501E161D-4DD4-41F4-9FD2-72F306F571DF}" presName="hierFlow" presStyleCnt="0"/>
      <dgm:spPr/>
    </dgm:pt>
    <dgm:pt modelId="{9E463923-4A80-4AF0-B3FB-DC277EB060D3}" type="pres">
      <dgm:prSet presAssocID="{501E161D-4DD4-41F4-9FD2-72F306F571DF}" presName="firstBuf" presStyleCnt="0"/>
      <dgm:spPr/>
    </dgm:pt>
    <dgm:pt modelId="{55327DE6-EB74-454C-A609-5F250BB2BE0E}" type="pres">
      <dgm:prSet presAssocID="{501E161D-4DD4-41F4-9FD2-72F306F571DF}" presName="hierChild1" presStyleCnt="0">
        <dgm:presLayoutVars>
          <dgm:chPref val="1"/>
          <dgm:animOne val="branch"/>
          <dgm:animLvl val="lvl"/>
        </dgm:presLayoutVars>
      </dgm:prSet>
      <dgm:spPr/>
    </dgm:pt>
    <dgm:pt modelId="{A9716FF1-7326-4ECA-95EE-8FBB19CF9729}" type="pres">
      <dgm:prSet presAssocID="{0870D5FD-AA09-4D9F-86F9-DE59C2E34159}" presName="Name17" presStyleCnt="0"/>
      <dgm:spPr/>
    </dgm:pt>
    <dgm:pt modelId="{543766C5-29C4-4A14-92D0-936D00B19A44}" type="pres">
      <dgm:prSet presAssocID="{0870D5FD-AA09-4D9F-86F9-DE59C2E34159}" presName="level1Shape" presStyleLbl="node0" presStyleIdx="0" presStyleCnt="1" custLinFactNeighborX="-1008" custLinFactNeighborY="-94355">
        <dgm:presLayoutVars>
          <dgm:chPref val="3"/>
        </dgm:presLayoutVars>
      </dgm:prSet>
      <dgm:spPr/>
      <dgm:t>
        <a:bodyPr/>
        <a:lstStyle/>
        <a:p>
          <a:endParaRPr lang="en-CA"/>
        </a:p>
      </dgm:t>
    </dgm:pt>
    <dgm:pt modelId="{D3CC9E21-88BA-4862-99A2-2304CF1E670E}" type="pres">
      <dgm:prSet presAssocID="{0870D5FD-AA09-4D9F-86F9-DE59C2E34159}" presName="hierChild2" presStyleCnt="0"/>
      <dgm:spPr/>
    </dgm:pt>
    <dgm:pt modelId="{D67557B9-245F-469C-9C10-573498BD08BB}" type="pres">
      <dgm:prSet presAssocID="{06CEE12B-BDE2-49D9-8C29-491B69663358}" presName="Name25" presStyleLbl="parChTrans1D2" presStyleIdx="0" presStyleCnt="2"/>
      <dgm:spPr/>
      <dgm:t>
        <a:bodyPr/>
        <a:lstStyle/>
        <a:p>
          <a:endParaRPr lang="en-CA"/>
        </a:p>
      </dgm:t>
    </dgm:pt>
    <dgm:pt modelId="{A4D51F51-0DAE-4289-911D-AA42C4F7FCF7}" type="pres">
      <dgm:prSet presAssocID="{06CEE12B-BDE2-49D9-8C29-491B69663358}" presName="connTx" presStyleLbl="parChTrans1D2" presStyleIdx="0" presStyleCnt="2"/>
      <dgm:spPr/>
      <dgm:t>
        <a:bodyPr/>
        <a:lstStyle/>
        <a:p>
          <a:endParaRPr lang="en-CA"/>
        </a:p>
      </dgm:t>
    </dgm:pt>
    <dgm:pt modelId="{0CD61EEF-C100-4CF6-B49A-4073CC480B96}" type="pres">
      <dgm:prSet presAssocID="{C4E995B7-C1BD-4B4A-9956-C438F1F1B46B}" presName="Name30" presStyleCnt="0"/>
      <dgm:spPr/>
    </dgm:pt>
    <dgm:pt modelId="{F96DED8B-D7D9-455E-A65D-587497D99B75}" type="pres">
      <dgm:prSet presAssocID="{C4E995B7-C1BD-4B4A-9956-C438F1F1B46B}" presName="level2Shape" presStyleLbl="node2" presStyleIdx="0" presStyleCnt="2" custLinFactY="-57697" custLinFactNeighborX="479" custLinFactNeighborY="-100000"/>
      <dgm:spPr/>
      <dgm:t>
        <a:bodyPr/>
        <a:lstStyle/>
        <a:p>
          <a:endParaRPr lang="en-CA"/>
        </a:p>
      </dgm:t>
    </dgm:pt>
    <dgm:pt modelId="{4DCAF2F2-5D7E-4718-A86E-05D93E70F003}" type="pres">
      <dgm:prSet presAssocID="{C4E995B7-C1BD-4B4A-9956-C438F1F1B46B}" presName="hierChild3" presStyleCnt="0"/>
      <dgm:spPr/>
    </dgm:pt>
    <dgm:pt modelId="{681E3163-8DFA-460E-A26A-E8A94A4115AD}" type="pres">
      <dgm:prSet presAssocID="{10A73076-B09D-4934-8BB5-F59D79265BF1}" presName="Name25" presStyleLbl="parChTrans1D3" presStyleIdx="0" presStyleCnt="3"/>
      <dgm:spPr/>
      <dgm:t>
        <a:bodyPr/>
        <a:lstStyle/>
        <a:p>
          <a:endParaRPr lang="en-CA"/>
        </a:p>
      </dgm:t>
    </dgm:pt>
    <dgm:pt modelId="{018BC335-8DE8-4606-8E45-952983E14437}" type="pres">
      <dgm:prSet presAssocID="{10A73076-B09D-4934-8BB5-F59D79265BF1}" presName="connTx" presStyleLbl="parChTrans1D3" presStyleIdx="0" presStyleCnt="3"/>
      <dgm:spPr/>
      <dgm:t>
        <a:bodyPr/>
        <a:lstStyle/>
        <a:p>
          <a:endParaRPr lang="en-CA"/>
        </a:p>
      </dgm:t>
    </dgm:pt>
    <dgm:pt modelId="{91181499-F514-406D-B5BE-5A713664216E}" type="pres">
      <dgm:prSet presAssocID="{E9721F2E-09EA-4034-8C6C-DDBA6D915E55}" presName="Name30" presStyleCnt="0"/>
      <dgm:spPr/>
    </dgm:pt>
    <dgm:pt modelId="{CEADFDF3-DF1C-4BB5-B71B-46C888F141BA}" type="pres">
      <dgm:prSet presAssocID="{E9721F2E-09EA-4034-8C6C-DDBA6D915E55}" presName="level2Shape" presStyleLbl="node3" presStyleIdx="0" presStyleCnt="3" custScaleY="95879" custLinFactY="-33364" custLinFactNeighborX="-166" custLinFactNeighborY="-100000"/>
      <dgm:spPr/>
      <dgm:t>
        <a:bodyPr/>
        <a:lstStyle/>
        <a:p>
          <a:endParaRPr lang="en-CA"/>
        </a:p>
      </dgm:t>
    </dgm:pt>
    <dgm:pt modelId="{4F057F2A-9242-4DE8-B6FA-CDCFBE39C256}" type="pres">
      <dgm:prSet presAssocID="{E9721F2E-09EA-4034-8C6C-DDBA6D915E55}" presName="hierChild3" presStyleCnt="0"/>
      <dgm:spPr/>
    </dgm:pt>
    <dgm:pt modelId="{E9449CD6-BB54-427A-BFAE-0C2129FF2E8D}" type="pres">
      <dgm:prSet presAssocID="{B2468C83-78EA-45A0-A72E-06A120A1D1B6}" presName="Name25" presStyleLbl="parChTrans1D3" presStyleIdx="1" presStyleCnt="3"/>
      <dgm:spPr/>
      <dgm:t>
        <a:bodyPr/>
        <a:lstStyle/>
        <a:p>
          <a:endParaRPr lang="en-CA"/>
        </a:p>
      </dgm:t>
    </dgm:pt>
    <dgm:pt modelId="{4D3BFA76-CF5E-4972-A822-5F17E5C36A3D}" type="pres">
      <dgm:prSet presAssocID="{B2468C83-78EA-45A0-A72E-06A120A1D1B6}" presName="connTx" presStyleLbl="parChTrans1D3" presStyleIdx="1" presStyleCnt="3"/>
      <dgm:spPr/>
      <dgm:t>
        <a:bodyPr/>
        <a:lstStyle/>
        <a:p>
          <a:endParaRPr lang="en-CA"/>
        </a:p>
      </dgm:t>
    </dgm:pt>
    <dgm:pt modelId="{65C37AEF-7BDD-4B88-8026-1032AF13A4FF}" type="pres">
      <dgm:prSet presAssocID="{F8E1A091-025B-4951-ADC0-0B78E7D54106}" presName="Name30" presStyleCnt="0"/>
      <dgm:spPr/>
    </dgm:pt>
    <dgm:pt modelId="{7ECAB84C-F317-4316-B2E1-173600C1A2AF}" type="pres">
      <dgm:prSet presAssocID="{F8E1A091-025B-4951-ADC0-0B78E7D54106}" presName="level2Shape" presStyleLbl="node3" presStyleIdx="1" presStyleCnt="3" custLinFactY="-9492" custLinFactNeighborX="3578" custLinFactNeighborY="-100000"/>
      <dgm:spPr/>
      <dgm:t>
        <a:bodyPr/>
        <a:lstStyle/>
        <a:p>
          <a:endParaRPr lang="en-CA"/>
        </a:p>
      </dgm:t>
    </dgm:pt>
    <dgm:pt modelId="{6C0C101D-23F0-47F4-A233-22450147EF4D}" type="pres">
      <dgm:prSet presAssocID="{F8E1A091-025B-4951-ADC0-0B78E7D54106}" presName="hierChild3" presStyleCnt="0"/>
      <dgm:spPr/>
    </dgm:pt>
    <dgm:pt modelId="{B87647F1-3F1B-417C-9655-C143BE5655BF}" type="pres">
      <dgm:prSet presAssocID="{CCF3F584-B8A3-4F12-BD53-E5F5F4764565}" presName="Name25" presStyleLbl="parChTrans1D2" presStyleIdx="1" presStyleCnt="2"/>
      <dgm:spPr/>
      <dgm:t>
        <a:bodyPr/>
        <a:lstStyle/>
        <a:p>
          <a:endParaRPr lang="en-CA"/>
        </a:p>
      </dgm:t>
    </dgm:pt>
    <dgm:pt modelId="{849DEF43-6449-4E5C-A655-3ED0453C05B1}" type="pres">
      <dgm:prSet presAssocID="{CCF3F584-B8A3-4F12-BD53-E5F5F4764565}" presName="connTx" presStyleLbl="parChTrans1D2" presStyleIdx="1" presStyleCnt="2"/>
      <dgm:spPr/>
      <dgm:t>
        <a:bodyPr/>
        <a:lstStyle/>
        <a:p>
          <a:endParaRPr lang="en-CA"/>
        </a:p>
      </dgm:t>
    </dgm:pt>
    <dgm:pt modelId="{B25E9A04-BCAB-4855-9B5B-6354C4BB6456}" type="pres">
      <dgm:prSet presAssocID="{EEFF03F0-0B2D-484F-BEBC-A97B12F19166}" presName="Name30" presStyleCnt="0"/>
      <dgm:spPr/>
    </dgm:pt>
    <dgm:pt modelId="{5775718E-3249-49FD-91EB-738C31E70B3D}" type="pres">
      <dgm:prSet presAssocID="{EEFF03F0-0B2D-484F-BEBC-A97B12F19166}" presName="level2Shape" presStyleLbl="node2" presStyleIdx="1" presStyleCnt="2" custLinFactNeighborX="1340" custLinFactNeighborY="-82254"/>
      <dgm:spPr/>
      <dgm:t>
        <a:bodyPr/>
        <a:lstStyle/>
        <a:p>
          <a:endParaRPr lang="en-CA"/>
        </a:p>
      </dgm:t>
    </dgm:pt>
    <dgm:pt modelId="{992DE16A-1B47-4469-8AE4-EA8576CF6AAF}" type="pres">
      <dgm:prSet presAssocID="{EEFF03F0-0B2D-484F-BEBC-A97B12F19166}" presName="hierChild3" presStyleCnt="0"/>
      <dgm:spPr/>
    </dgm:pt>
    <dgm:pt modelId="{C5637A35-B78B-48D8-AA76-D697E414EB8D}" type="pres">
      <dgm:prSet presAssocID="{25CCF102-86F3-4049-B89A-70E03B74B2D9}" presName="Name25" presStyleLbl="parChTrans1D3" presStyleIdx="2" presStyleCnt="3"/>
      <dgm:spPr/>
      <dgm:t>
        <a:bodyPr/>
        <a:lstStyle/>
        <a:p>
          <a:endParaRPr lang="en-CA"/>
        </a:p>
      </dgm:t>
    </dgm:pt>
    <dgm:pt modelId="{14F8A9F9-3FC1-42A2-ADD2-C12AC83E3E2A}" type="pres">
      <dgm:prSet presAssocID="{25CCF102-86F3-4049-B89A-70E03B74B2D9}" presName="connTx" presStyleLbl="parChTrans1D3" presStyleIdx="2" presStyleCnt="3"/>
      <dgm:spPr/>
      <dgm:t>
        <a:bodyPr/>
        <a:lstStyle/>
        <a:p>
          <a:endParaRPr lang="en-CA"/>
        </a:p>
      </dgm:t>
    </dgm:pt>
    <dgm:pt modelId="{EE0DF586-EB6E-4214-9671-5DD35C3C74A6}" type="pres">
      <dgm:prSet presAssocID="{214BCDA1-934E-494A-9DFE-0600D5C6FA62}" presName="Name30" presStyleCnt="0"/>
      <dgm:spPr/>
    </dgm:pt>
    <dgm:pt modelId="{267701E4-2C20-44F3-8790-F29CC0ACB5C1}" type="pres">
      <dgm:prSet presAssocID="{214BCDA1-934E-494A-9DFE-0600D5C6FA62}" presName="level2Shape" presStyleLbl="node3" presStyleIdx="2" presStyleCnt="3" custLinFactNeighborX="-166" custLinFactNeighborY="-74768"/>
      <dgm:spPr/>
      <dgm:t>
        <a:bodyPr/>
        <a:lstStyle/>
        <a:p>
          <a:endParaRPr lang="en-CA"/>
        </a:p>
      </dgm:t>
    </dgm:pt>
    <dgm:pt modelId="{9A5D3336-7638-49BC-93DF-3A381B8164E8}" type="pres">
      <dgm:prSet presAssocID="{214BCDA1-934E-494A-9DFE-0600D5C6FA62}" presName="hierChild3" presStyleCnt="0"/>
      <dgm:spPr/>
    </dgm:pt>
    <dgm:pt modelId="{4439B892-064F-41B6-949E-F7F3134EF2FC}" type="pres">
      <dgm:prSet presAssocID="{501E161D-4DD4-41F4-9FD2-72F306F571DF}" presName="bgShapesFlow" presStyleCnt="0"/>
      <dgm:spPr/>
    </dgm:pt>
    <dgm:pt modelId="{D8A8DF97-9570-4C4D-A17F-E548C055021D}" type="pres">
      <dgm:prSet presAssocID="{FB7DBB50-BE00-47F6-8E06-268904473DBC}" presName="rectComp" presStyleCnt="0"/>
      <dgm:spPr/>
    </dgm:pt>
    <dgm:pt modelId="{ABEADE2F-39EB-4055-9552-5FCFB313E20E}" type="pres">
      <dgm:prSet presAssocID="{FB7DBB50-BE00-47F6-8E06-268904473DBC}" presName="bgRect" presStyleLbl="bgShp" presStyleIdx="0" presStyleCnt="3"/>
      <dgm:spPr/>
      <dgm:t>
        <a:bodyPr/>
        <a:lstStyle/>
        <a:p>
          <a:endParaRPr lang="en-CA"/>
        </a:p>
      </dgm:t>
    </dgm:pt>
    <dgm:pt modelId="{2C59BEF0-26D8-40C1-95D1-75C08B30D843}" type="pres">
      <dgm:prSet presAssocID="{FB7DBB50-BE00-47F6-8E06-268904473DBC}" presName="bgRectTx" presStyleLbl="bgShp" presStyleIdx="0" presStyleCnt="3">
        <dgm:presLayoutVars>
          <dgm:bulletEnabled val="1"/>
        </dgm:presLayoutVars>
      </dgm:prSet>
      <dgm:spPr/>
      <dgm:t>
        <a:bodyPr/>
        <a:lstStyle/>
        <a:p>
          <a:endParaRPr lang="en-CA"/>
        </a:p>
      </dgm:t>
    </dgm:pt>
    <dgm:pt modelId="{7B126601-A9DE-4A7C-8972-10DCD254297D}" type="pres">
      <dgm:prSet presAssocID="{FB7DBB50-BE00-47F6-8E06-268904473DBC}" presName="spComp" presStyleCnt="0"/>
      <dgm:spPr/>
    </dgm:pt>
    <dgm:pt modelId="{7DE47BDE-B7BE-441C-9AF4-B54AD8451799}" type="pres">
      <dgm:prSet presAssocID="{FB7DBB50-BE00-47F6-8E06-268904473DBC}" presName="hSp" presStyleCnt="0"/>
      <dgm:spPr/>
    </dgm:pt>
    <dgm:pt modelId="{784B9A50-F177-4C05-A394-4573BC03D37B}" type="pres">
      <dgm:prSet presAssocID="{8EC89B12-DA92-40D7-86D0-FEB5DAD28AA1}" presName="rectComp" presStyleCnt="0"/>
      <dgm:spPr/>
    </dgm:pt>
    <dgm:pt modelId="{E489F120-DEFE-46D4-8858-06BD62F15BB1}" type="pres">
      <dgm:prSet presAssocID="{8EC89B12-DA92-40D7-86D0-FEB5DAD28AA1}" presName="bgRect" presStyleLbl="bgShp" presStyleIdx="1" presStyleCnt="3"/>
      <dgm:spPr/>
      <dgm:t>
        <a:bodyPr/>
        <a:lstStyle/>
        <a:p>
          <a:endParaRPr lang="en-CA"/>
        </a:p>
      </dgm:t>
    </dgm:pt>
    <dgm:pt modelId="{EB7F1D8B-1752-4D28-B362-B428BFD25608}" type="pres">
      <dgm:prSet presAssocID="{8EC89B12-DA92-40D7-86D0-FEB5DAD28AA1}" presName="bgRectTx" presStyleLbl="bgShp" presStyleIdx="1" presStyleCnt="3">
        <dgm:presLayoutVars>
          <dgm:bulletEnabled val="1"/>
        </dgm:presLayoutVars>
      </dgm:prSet>
      <dgm:spPr/>
      <dgm:t>
        <a:bodyPr/>
        <a:lstStyle/>
        <a:p>
          <a:endParaRPr lang="en-CA"/>
        </a:p>
      </dgm:t>
    </dgm:pt>
    <dgm:pt modelId="{99A39426-E941-47F0-AE44-FD81E22F9476}" type="pres">
      <dgm:prSet presAssocID="{8EC89B12-DA92-40D7-86D0-FEB5DAD28AA1}" presName="spComp" presStyleCnt="0"/>
      <dgm:spPr/>
    </dgm:pt>
    <dgm:pt modelId="{D8EE8BA1-1B1E-45A5-9976-59CD082B81A2}" type="pres">
      <dgm:prSet presAssocID="{8EC89B12-DA92-40D7-86D0-FEB5DAD28AA1}" presName="hSp" presStyleCnt="0"/>
      <dgm:spPr/>
    </dgm:pt>
    <dgm:pt modelId="{55F893DD-F35E-4352-AD21-C0A0F4DC40B7}" type="pres">
      <dgm:prSet presAssocID="{9F4E6A08-119C-4243-847F-5C791C38ECF2}" presName="rectComp" presStyleCnt="0"/>
      <dgm:spPr/>
    </dgm:pt>
    <dgm:pt modelId="{3A073C7A-8676-4550-A843-7B44EB3AC229}" type="pres">
      <dgm:prSet presAssocID="{9F4E6A08-119C-4243-847F-5C791C38ECF2}" presName="bgRect" presStyleLbl="bgShp" presStyleIdx="2" presStyleCnt="3"/>
      <dgm:spPr/>
      <dgm:t>
        <a:bodyPr/>
        <a:lstStyle/>
        <a:p>
          <a:endParaRPr lang="en-CA"/>
        </a:p>
      </dgm:t>
    </dgm:pt>
    <dgm:pt modelId="{4FAA13FC-F70B-464A-B697-80792A4E1495}" type="pres">
      <dgm:prSet presAssocID="{9F4E6A08-119C-4243-847F-5C791C38ECF2}" presName="bgRectTx" presStyleLbl="bgShp" presStyleIdx="2" presStyleCnt="3">
        <dgm:presLayoutVars>
          <dgm:bulletEnabled val="1"/>
        </dgm:presLayoutVars>
      </dgm:prSet>
      <dgm:spPr/>
      <dgm:t>
        <a:bodyPr/>
        <a:lstStyle/>
        <a:p>
          <a:endParaRPr lang="en-CA"/>
        </a:p>
      </dgm:t>
    </dgm:pt>
  </dgm:ptLst>
  <dgm:cxnLst>
    <dgm:cxn modelId="{48F7D8A8-61E4-4716-97DD-DE79E67D21CC}" type="presOf" srcId="{25CCF102-86F3-4049-B89A-70E03B74B2D9}" destId="{C5637A35-B78B-48D8-AA76-D697E414EB8D}" srcOrd="0" destOrd="0" presId="urn:microsoft.com/office/officeart/2005/8/layout/hierarchy5"/>
    <dgm:cxn modelId="{8AA7F488-1EA5-48EA-8712-77CC1B3AB006}" srcId="{501E161D-4DD4-41F4-9FD2-72F306F571DF}" destId="{9F4E6A08-119C-4243-847F-5C791C38ECF2}" srcOrd="3" destOrd="0" parTransId="{203DEB70-1A98-4554-ACC1-1F7E3A9027B5}" sibTransId="{16B9DD51-B32B-4463-8938-C438C9B219F1}"/>
    <dgm:cxn modelId="{F03E2EB0-2D65-47B4-9BAE-A5C390CEDD07}" srcId="{501E161D-4DD4-41F4-9FD2-72F306F571DF}" destId="{8EC89B12-DA92-40D7-86D0-FEB5DAD28AA1}" srcOrd="2" destOrd="0" parTransId="{6942FCD5-80B8-4049-BE28-75FEE9159E59}" sibTransId="{262F63C9-587A-42CE-A896-C14D52F8779C}"/>
    <dgm:cxn modelId="{31FA1EAA-E677-4F6F-ADD0-A2948A4A96B2}" type="presOf" srcId="{10A73076-B09D-4934-8BB5-F59D79265BF1}" destId="{681E3163-8DFA-460E-A26A-E8A94A4115AD}" srcOrd="0" destOrd="0" presId="urn:microsoft.com/office/officeart/2005/8/layout/hierarchy5"/>
    <dgm:cxn modelId="{4E839928-2613-421D-97F8-D155322E4A77}" type="presOf" srcId="{06CEE12B-BDE2-49D9-8C29-491B69663358}" destId="{A4D51F51-0DAE-4289-911D-AA42C4F7FCF7}" srcOrd="1" destOrd="0" presId="urn:microsoft.com/office/officeart/2005/8/layout/hierarchy5"/>
    <dgm:cxn modelId="{8F8C0088-3A46-4965-9408-D1B4AEAEC0B2}" type="presOf" srcId="{CCF3F584-B8A3-4F12-BD53-E5F5F4764565}" destId="{849DEF43-6449-4E5C-A655-3ED0453C05B1}" srcOrd="1" destOrd="0" presId="urn:microsoft.com/office/officeart/2005/8/layout/hierarchy5"/>
    <dgm:cxn modelId="{CDBF82BE-2744-49C6-B3E1-521EAAC95BA3}" srcId="{0870D5FD-AA09-4D9F-86F9-DE59C2E34159}" destId="{C4E995B7-C1BD-4B4A-9956-C438F1F1B46B}" srcOrd="0" destOrd="0" parTransId="{06CEE12B-BDE2-49D9-8C29-491B69663358}" sibTransId="{25D467F9-E31B-46C7-A751-D7A8C840300E}"/>
    <dgm:cxn modelId="{80BCD757-0103-48F9-9102-8995203329AF}" type="presOf" srcId="{9F4E6A08-119C-4243-847F-5C791C38ECF2}" destId="{3A073C7A-8676-4550-A843-7B44EB3AC229}" srcOrd="0" destOrd="0" presId="urn:microsoft.com/office/officeart/2005/8/layout/hierarchy5"/>
    <dgm:cxn modelId="{350C30B6-96AE-4A22-9E99-9CDCB2D8FA01}" type="presOf" srcId="{501E161D-4DD4-41F4-9FD2-72F306F571DF}" destId="{D1834D60-00B6-4C0A-B4B2-6C4AB1DB095C}" srcOrd="0" destOrd="0" presId="urn:microsoft.com/office/officeart/2005/8/layout/hierarchy5"/>
    <dgm:cxn modelId="{233A203E-7C21-4EE6-B869-5EEFC2F65732}" type="presOf" srcId="{B2468C83-78EA-45A0-A72E-06A120A1D1B6}" destId="{4D3BFA76-CF5E-4972-A822-5F17E5C36A3D}" srcOrd="1" destOrd="0" presId="urn:microsoft.com/office/officeart/2005/8/layout/hierarchy5"/>
    <dgm:cxn modelId="{25546AC9-0D20-458D-B743-DAAC4D330C42}" type="presOf" srcId="{CCF3F584-B8A3-4F12-BD53-E5F5F4764565}" destId="{B87647F1-3F1B-417C-9655-C143BE5655BF}" srcOrd="0" destOrd="0" presId="urn:microsoft.com/office/officeart/2005/8/layout/hierarchy5"/>
    <dgm:cxn modelId="{62C0B04F-684B-463A-A73A-28F22279FF2F}" srcId="{501E161D-4DD4-41F4-9FD2-72F306F571DF}" destId="{FB7DBB50-BE00-47F6-8E06-268904473DBC}" srcOrd="1" destOrd="0" parTransId="{6BC802C0-5310-4377-BA45-47E8C063A861}" sibTransId="{0304A706-A016-44CB-B64E-F1D6C0EE5046}"/>
    <dgm:cxn modelId="{FE2C5598-25D4-452F-A62D-5344D683FF1A}" type="presOf" srcId="{B2468C83-78EA-45A0-A72E-06A120A1D1B6}" destId="{E9449CD6-BB54-427A-BFAE-0C2129FF2E8D}" srcOrd="0" destOrd="0" presId="urn:microsoft.com/office/officeart/2005/8/layout/hierarchy5"/>
    <dgm:cxn modelId="{652167DA-EE2F-4CEA-A76D-CA49A5D9FAFF}" type="presOf" srcId="{C4E995B7-C1BD-4B4A-9956-C438F1F1B46B}" destId="{F96DED8B-D7D9-455E-A65D-587497D99B75}" srcOrd="0" destOrd="0" presId="urn:microsoft.com/office/officeart/2005/8/layout/hierarchy5"/>
    <dgm:cxn modelId="{9958751B-580C-4E66-88AB-69B07476A251}" type="presOf" srcId="{E9721F2E-09EA-4034-8C6C-DDBA6D915E55}" destId="{CEADFDF3-DF1C-4BB5-B71B-46C888F141BA}" srcOrd="0" destOrd="0" presId="urn:microsoft.com/office/officeart/2005/8/layout/hierarchy5"/>
    <dgm:cxn modelId="{21BBAAEA-7BAF-4AA1-9EC6-EC26AB9BE720}" type="presOf" srcId="{10A73076-B09D-4934-8BB5-F59D79265BF1}" destId="{018BC335-8DE8-4606-8E45-952983E14437}" srcOrd="1" destOrd="0" presId="urn:microsoft.com/office/officeart/2005/8/layout/hierarchy5"/>
    <dgm:cxn modelId="{5D55D923-80A6-42EB-A4FB-1CE1915E73F8}" srcId="{EEFF03F0-0B2D-484F-BEBC-A97B12F19166}" destId="{214BCDA1-934E-494A-9DFE-0600D5C6FA62}" srcOrd="0" destOrd="0" parTransId="{25CCF102-86F3-4049-B89A-70E03B74B2D9}" sibTransId="{0AB8C1DF-9FAB-43F1-A3E1-7469E0AC673A}"/>
    <dgm:cxn modelId="{C7DFA910-0124-4CB0-AA90-95D8667889CB}" type="presOf" srcId="{EEFF03F0-0B2D-484F-BEBC-A97B12F19166}" destId="{5775718E-3249-49FD-91EB-738C31E70B3D}" srcOrd="0" destOrd="0" presId="urn:microsoft.com/office/officeart/2005/8/layout/hierarchy5"/>
    <dgm:cxn modelId="{D50D8329-AE13-42B0-8D13-5AD2BB4ECDE6}" type="presOf" srcId="{8EC89B12-DA92-40D7-86D0-FEB5DAD28AA1}" destId="{E489F120-DEFE-46D4-8858-06BD62F15BB1}" srcOrd="0" destOrd="0" presId="urn:microsoft.com/office/officeart/2005/8/layout/hierarchy5"/>
    <dgm:cxn modelId="{44FA8C34-4197-4220-9E8B-23946F71BC52}" srcId="{C4E995B7-C1BD-4B4A-9956-C438F1F1B46B}" destId="{E9721F2E-09EA-4034-8C6C-DDBA6D915E55}" srcOrd="0" destOrd="0" parTransId="{10A73076-B09D-4934-8BB5-F59D79265BF1}" sibTransId="{0D961EBD-AF45-4CB8-BEEC-AD1EE27C029C}"/>
    <dgm:cxn modelId="{4C4522D6-BD4E-4D20-85B9-3173872070D7}" type="presOf" srcId="{25CCF102-86F3-4049-B89A-70E03B74B2D9}" destId="{14F8A9F9-3FC1-42A2-ADD2-C12AC83E3E2A}" srcOrd="1" destOrd="0" presId="urn:microsoft.com/office/officeart/2005/8/layout/hierarchy5"/>
    <dgm:cxn modelId="{F7FB143B-F1DB-4AE5-9E1E-A8781412B17B}" type="presOf" srcId="{8EC89B12-DA92-40D7-86D0-FEB5DAD28AA1}" destId="{EB7F1D8B-1752-4D28-B362-B428BFD25608}" srcOrd="1" destOrd="0" presId="urn:microsoft.com/office/officeart/2005/8/layout/hierarchy5"/>
    <dgm:cxn modelId="{5C237728-B039-4E6C-91CF-21A081806468}" srcId="{501E161D-4DD4-41F4-9FD2-72F306F571DF}" destId="{0870D5FD-AA09-4D9F-86F9-DE59C2E34159}" srcOrd="0" destOrd="0" parTransId="{1CC0ACF5-8E77-47BF-837D-C3D4B2F78836}" sibTransId="{8BC2BE35-468A-4137-8DDC-7BFCD730993D}"/>
    <dgm:cxn modelId="{14CE1900-D98A-4151-A99C-8E2510DE4BC6}" type="presOf" srcId="{214BCDA1-934E-494A-9DFE-0600D5C6FA62}" destId="{267701E4-2C20-44F3-8790-F29CC0ACB5C1}" srcOrd="0" destOrd="0" presId="urn:microsoft.com/office/officeart/2005/8/layout/hierarchy5"/>
    <dgm:cxn modelId="{D2DF54DE-6589-45FA-8818-039B61464C41}" type="presOf" srcId="{9F4E6A08-119C-4243-847F-5C791C38ECF2}" destId="{4FAA13FC-F70B-464A-B697-80792A4E1495}" srcOrd="1" destOrd="0" presId="urn:microsoft.com/office/officeart/2005/8/layout/hierarchy5"/>
    <dgm:cxn modelId="{96200A8E-E5F8-41E5-B35B-45C85A45C9E2}" srcId="{C4E995B7-C1BD-4B4A-9956-C438F1F1B46B}" destId="{F8E1A091-025B-4951-ADC0-0B78E7D54106}" srcOrd="1" destOrd="0" parTransId="{B2468C83-78EA-45A0-A72E-06A120A1D1B6}" sibTransId="{8C38A6CC-7AFE-4965-BCAF-B24720465A4F}"/>
    <dgm:cxn modelId="{50980F43-48C8-46C5-A6C2-FE7B305B7E03}" type="presOf" srcId="{0870D5FD-AA09-4D9F-86F9-DE59C2E34159}" destId="{543766C5-29C4-4A14-92D0-936D00B19A44}" srcOrd="0" destOrd="0" presId="urn:microsoft.com/office/officeart/2005/8/layout/hierarchy5"/>
    <dgm:cxn modelId="{CA2A0AB9-3265-4FC9-8C43-AE9875D17B17}" type="presOf" srcId="{FB7DBB50-BE00-47F6-8E06-268904473DBC}" destId="{ABEADE2F-39EB-4055-9552-5FCFB313E20E}" srcOrd="0" destOrd="0" presId="urn:microsoft.com/office/officeart/2005/8/layout/hierarchy5"/>
    <dgm:cxn modelId="{000ABC4D-323A-4E51-89A3-1804B6A4D5D5}" type="presOf" srcId="{06CEE12B-BDE2-49D9-8C29-491B69663358}" destId="{D67557B9-245F-469C-9C10-573498BD08BB}" srcOrd="0" destOrd="0" presId="urn:microsoft.com/office/officeart/2005/8/layout/hierarchy5"/>
    <dgm:cxn modelId="{9F48828F-E12F-4456-8CB7-57E0584C6F17}" type="presOf" srcId="{FB7DBB50-BE00-47F6-8E06-268904473DBC}" destId="{2C59BEF0-26D8-40C1-95D1-75C08B30D843}" srcOrd="1" destOrd="0" presId="urn:microsoft.com/office/officeart/2005/8/layout/hierarchy5"/>
    <dgm:cxn modelId="{C60F2D85-9D2C-4169-A780-56A8F2FE0064}" type="presOf" srcId="{F8E1A091-025B-4951-ADC0-0B78E7D54106}" destId="{7ECAB84C-F317-4316-B2E1-173600C1A2AF}" srcOrd="0" destOrd="0" presId="urn:microsoft.com/office/officeart/2005/8/layout/hierarchy5"/>
    <dgm:cxn modelId="{BD4273B0-7F76-4AD8-A093-677BBF6ADF7D}" srcId="{0870D5FD-AA09-4D9F-86F9-DE59C2E34159}" destId="{EEFF03F0-0B2D-484F-BEBC-A97B12F19166}" srcOrd="1" destOrd="0" parTransId="{CCF3F584-B8A3-4F12-BD53-E5F5F4764565}" sibTransId="{C8FCDD7D-5448-4098-BE72-45B7D52CD52B}"/>
    <dgm:cxn modelId="{4EED7F75-A9DA-4A64-A4A9-3C8DFAD4E89F}" type="presParOf" srcId="{D1834D60-00B6-4C0A-B4B2-6C4AB1DB095C}" destId="{C248AABB-2876-49F7-B12C-38F36B215468}" srcOrd="0" destOrd="0" presId="urn:microsoft.com/office/officeart/2005/8/layout/hierarchy5"/>
    <dgm:cxn modelId="{C25F3338-07B3-47E0-8B3A-D85898872CD7}" type="presParOf" srcId="{C248AABB-2876-49F7-B12C-38F36B215468}" destId="{9E463923-4A80-4AF0-B3FB-DC277EB060D3}" srcOrd="0" destOrd="0" presId="urn:microsoft.com/office/officeart/2005/8/layout/hierarchy5"/>
    <dgm:cxn modelId="{D4F75CBC-3B22-40F8-8536-B8AC595D73DD}" type="presParOf" srcId="{C248AABB-2876-49F7-B12C-38F36B215468}" destId="{55327DE6-EB74-454C-A609-5F250BB2BE0E}" srcOrd="1" destOrd="0" presId="urn:microsoft.com/office/officeart/2005/8/layout/hierarchy5"/>
    <dgm:cxn modelId="{C1F311C4-1F80-40A7-A07F-C8794C6F57ED}" type="presParOf" srcId="{55327DE6-EB74-454C-A609-5F250BB2BE0E}" destId="{A9716FF1-7326-4ECA-95EE-8FBB19CF9729}" srcOrd="0" destOrd="0" presId="urn:microsoft.com/office/officeart/2005/8/layout/hierarchy5"/>
    <dgm:cxn modelId="{50140D22-3D36-413E-B677-F60082A40D4B}" type="presParOf" srcId="{A9716FF1-7326-4ECA-95EE-8FBB19CF9729}" destId="{543766C5-29C4-4A14-92D0-936D00B19A44}" srcOrd="0" destOrd="0" presId="urn:microsoft.com/office/officeart/2005/8/layout/hierarchy5"/>
    <dgm:cxn modelId="{83EDC13A-4E2F-4E2C-94EE-9627440AB088}" type="presParOf" srcId="{A9716FF1-7326-4ECA-95EE-8FBB19CF9729}" destId="{D3CC9E21-88BA-4862-99A2-2304CF1E670E}" srcOrd="1" destOrd="0" presId="urn:microsoft.com/office/officeart/2005/8/layout/hierarchy5"/>
    <dgm:cxn modelId="{B19458A5-EF60-4019-A900-675EECD34189}" type="presParOf" srcId="{D3CC9E21-88BA-4862-99A2-2304CF1E670E}" destId="{D67557B9-245F-469C-9C10-573498BD08BB}" srcOrd="0" destOrd="0" presId="urn:microsoft.com/office/officeart/2005/8/layout/hierarchy5"/>
    <dgm:cxn modelId="{AC38C674-C0D2-494E-A392-A48534A9A288}" type="presParOf" srcId="{D67557B9-245F-469C-9C10-573498BD08BB}" destId="{A4D51F51-0DAE-4289-911D-AA42C4F7FCF7}" srcOrd="0" destOrd="0" presId="urn:microsoft.com/office/officeart/2005/8/layout/hierarchy5"/>
    <dgm:cxn modelId="{5B11EDF8-E7B1-4656-B772-092AFD04CDAE}" type="presParOf" srcId="{D3CC9E21-88BA-4862-99A2-2304CF1E670E}" destId="{0CD61EEF-C100-4CF6-B49A-4073CC480B96}" srcOrd="1" destOrd="0" presId="urn:microsoft.com/office/officeart/2005/8/layout/hierarchy5"/>
    <dgm:cxn modelId="{8875ACAF-FD7B-458B-86A1-6DC9FDBDF491}" type="presParOf" srcId="{0CD61EEF-C100-4CF6-B49A-4073CC480B96}" destId="{F96DED8B-D7D9-455E-A65D-587497D99B75}" srcOrd="0" destOrd="0" presId="urn:microsoft.com/office/officeart/2005/8/layout/hierarchy5"/>
    <dgm:cxn modelId="{AC160712-7AA3-4743-A928-D727A96C86CD}" type="presParOf" srcId="{0CD61EEF-C100-4CF6-B49A-4073CC480B96}" destId="{4DCAF2F2-5D7E-4718-A86E-05D93E70F003}" srcOrd="1" destOrd="0" presId="urn:microsoft.com/office/officeart/2005/8/layout/hierarchy5"/>
    <dgm:cxn modelId="{19AC1D1E-379E-4F86-99FE-B3999F5D7DD3}" type="presParOf" srcId="{4DCAF2F2-5D7E-4718-A86E-05D93E70F003}" destId="{681E3163-8DFA-460E-A26A-E8A94A4115AD}" srcOrd="0" destOrd="0" presId="urn:microsoft.com/office/officeart/2005/8/layout/hierarchy5"/>
    <dgm:cxn modelId="{1667F30D-5773-46A5-B272-96E3C2CC87EB}" type="presParOf" srcId="{681E3163-8DFA-460E-A26A-E8A94A4115AD}" destId="{018BC335-8DE8-4606-8E45-952983E14437}" srcOrd="0" destOrd="0" presId="urn:microsoft.com/office/officeart/2005/8/layout/hierarchy5"/>
    <dgm:cxn modelId="{8F586925-7A2A-48B2-9024-998E7F0D1181}" type="presParOf" srcId="{4DCAF2F2-5D7E-4718-A86E-05D93E70F003}" destId="{91181499-F514-406D-B5BE-5A713664216E}" srcOrd="1" destOrd="0" presId="urn:microsoft.com/office/officeart/2005/8/layout/hierarchy5"/>
    <dgm:cxn modelId="{82E437BD-0869-45E9-8EAB-2B971E6FE570}" type="presParOf" srcId="{91181499-F514-406D-B5BE-5A713664216E}" destId="{CEADFDF3-DF1C-4BB5-B71B-46C888F141BA}" srcOrd="0" destOrd="0" presId="urn:microsoft.com/office/officeart/2005/8/layout/hierarchy5"/>
    <dgm:cxn modelId="{D9280FAE-EADE-4F65-851B-88B7F8492035}" type="presParOf" srcId="{91181499-F514-406D-B5BE-5A713664216E}" destId="{4F057F2A-9242-4DE8-B6FA-CDCFBE39C256}" srcOrd="1" destOrd="0" presId="urn:microsoft.com/office/officeart/2005/8/layout/hierarchy5"/>
    <dgm:cxn modelId="{908674B8-5029-4F57-8971-6C537F9C5CCD}" type="presParOf" srcId="{4DCAF2F2-5D7E-4718-A86E-05D93E70F003}" destId="{E9449CD6-BB54-427A-BFAE-0C2129FF2E8D}" srcOrd="2" destOrd="0" presId="urn:microsoft.com/office/officeart/2005/8/layout/hierarchy5"/>
    <dgm:cxn modelId="{1A006091-0DE2-4D1E-A35C-A5A2D8FBA87F}" type="presParOf" srcId="{E9449CD6-BB54-427A-BFAE-0C2129FF2E8D}" destId="{4D3BFA76-CF5E-4972-A822-5F17E5C36A3D}" srcOrd="0" destOrd="0" presId="urn:microsoft.com/office/officeart/2005/8/layout/hierarchy5"/>
    <dgm:cxn modelId="{6FC2F4DF-0FAB-4D24-BE06-800A85982A29}" type="presParOf" srcId="{4DCAF2F2-5D7E-4718-A86E-05D93E70F003}" destId="{65C37AEF-7BDD-4B88-8026-1032AF13A4FF}" srcOrd="3" destOrd="0" presId="urn:microsoft.com/office/officeart/2005/8/layout/hierarchy5"/>
    <dgm:cxn modelId="{83DF1475-6647-4166-9F59-41B7CAED4C3A}" type="presParOf" srcId="{65C37AEF-7BDD-4B88-8026-1032AF13A4FF}" destId="{7ECAB84C-F317-4316-B2E1-173600C1A2AF}" srcOrd="0" destOrd="0" presId="urn:microsoft.com/office/officeart/2005/8/layout/hierarchy5"/>
    <dgm:cxn modelId="{942DD137-A162-4362-8C35-FC74FAFB53AF}" type="presParOf" srcId="{65C37AEF-7BDD-4B88-8026-1032AF13A4FF}" destId="{6C0C101D-23F0-47F4-A233-22450147EF4D}" srcOrd="1" destOrd="0" presId="urn:microsoft.com/office/officeart/2005/8/layout/hierarchy5"/>
    <dgm:cxn modelId="{2C7040D2-8296-4DCB-A78F-56658F798E57}" type="presParOf" srcId="{D3CC9E21-88BA-4862-99A2-2304CF1E670E}" destId="{B87647F1-3F1B-417C-9655-C143BE5655BF}" srcOrd="2" destOrd="0" presId="urn:microsoft.com/office/officeart/2005/8/layout/hierarchy5"/>
    <dgm:cxn modelId="{855E012D-3895-4B93-A86C-A14E5F3F9DC0}" type="presParOf" srcId="{B87647F1-3F1B-417C-9655-C143BE5655BF}" destId="{849DEF43-6449-4E5C-A655-3ED0453C05B1}" srcOrd="0" destOrd="0" presId="urn:microsoft.com/office/officeart/2005/8/layout/hierarchy5"/>
    <dgm:cxn modelId="{F4F68979-1FFC-4C9B-BF18-AE4940A85530}" type="presParOf" srcId="{D3CC9E21-88BA-4862-99A2-2304CF1E670E}" destId="{B25E9A04-BCAB-4855-9B5B-6354C4BB6456}" srcOrd="3" destOrd="0" presId="urn:microsoft.com/office/officeart/2005/8/layout/hierarchy5"/>
    <dgm:cxn modelId="{4165BB42-4F53-46C2-84F2-E2DC59340A2A}" type="presParOf" srcId="{B25E9A04-BCAB-4855-9B5B-6354C4BB6456}" destId="{5775718E-3249-49FD-91EB-738C31E70B3D}" srcOrd="0" destOrd="0" presId="urn:microsoft.com/office/officeart/2005/8/layout/hierarchy5"/>
    <dgm:cxn modelId="{5DF18BBC-C2F1-4A07-BA65-4F1B4030C728}" type="presParOf" srcId="{B25E9A04-BCAB-4855-9B5B-6354C4BB6456}" destId="{992DE16A-1B47-4469-8AE4-EA8576CF6AAF}" srcOrd="1" destOrd="0" presId="urn:microsoft.com/office/officeart/2005/8/layout/hierarchy5"/>
    <dgm:cxn modelId="{42BADD00-F3A3-48B2-BCEE-630065D68B4A}" type="presParOf" srcId="{992DE16A-1B47-4469-8AE4-EA8576CF6AAF}" destId="{C5637A35-B78B-48D8-AA76-D697E414EB8D}" srcOrd="0" destOrd="0" presId="urn:microsoft.com/office/officeart/2005/8/layout/hierarchy5"/>
    <dgm:cxn modelId="{15CADB67-8006-4A85-B63E-06518DED5ED1}" type="presParOf" srcId="{C5637A35-B78B-48D8-AA76-D697E414EB8D}" destId="{14F8A9F9-3FC1-42A2-ADD2-C12AC83E3E2A}" srcOrd="0" destOrd="0" presId="urn:microsoft.com/office/officeart/2005/8/layout/hierarchy5"/>
    <dgm:cxn modelId="{C1531171-1EC3-42D1-B73B-B926F5F4BD38}" type="presParOf" srcId="{992DE16A-1B47-4469-8AE4-EA8576CF6AAF}" destId="{EE0DF586-EB6E-4214-9671-5DD35C3C74A6}" srcOrd="1" destOrd="0" presId="urn:microsoft.com/office/officeart/2005/8/layout/hierarchy5"/>
    <dgm:cxn modelId="{280BA322-EB32-4CD4-B4B3-DBCEAF066F54}" type="presParOf" srcId="{EE0DF586-EB6E-4214-9671-5DD35C3C74A6}" destId="{267701E4-2C20-44F3-8790-F29CC0ACB5C1}" srcOrd="0" destOrd="0" presId="urn:microsoft.com/office/officeart/2005/8/layout/hierarchy5"/>
    <dgm:cxn modelId="{CAF36E44-9038-44C5-A82D-0DB524FC89F0}" type="presParOf" srcId="{EE0DF586-EB6E-4214-9671-5DD35C3C74A6}" destId="{9A5D3336-7638-49BC-93DF-3A381B8164E8}" srcOrd="1" destOrd="0" presId="urn:microsoft.com/office/officeart/2005/8/layout/hierarchy5"/>
    <dgm:cxn modelId="{15F656D3-2A73-4F11-80AC-D1F1397016EA}" type="presParOf" srcId="{D1834D60-00B6-4C0A-B4B2-6C4AB1DB095C}" destId="{4439B892-064F-41B6-949E-F7F3134EF2FC}" srcOrd="1" destOrd="0" presId="urn:microsoft.com/office/officeart/2005/8/layout/hierarchy5"/>
    <dgm:cxn modelId="{AEA9BBA8-3582-47A6-8C96-267117847160}" type="presParOf" srcId="{4439B892-064F-41B6-949E-F7F3134EF2FC}" destId="{D8A8DF97-9570-4C4D-A17F-E548C055021D}" srcOrd="0" destOrd="0" presId="urn:microsoft.com/office/officeart/2005/8/layout/hierarchy5"/>
    <dgm:cxn modelId="{23C84FDC-FC9F-4F40-A66E-5EA3CA4D1C8C}" type="presParOf" srcId="{D8A8DF97-9570-4C4D-A17F-E548C055021D}" destId="{ABEADE2F-39EB-4055-9552-5FCFB313E20E}" srcOrd="0" destOrd="0" presId="urn:microsoft.com/office/officeart/2005/8/layout/hierarchy5"/>
    <dgm:cxn modelId="{DE56A36D-2E05-4A71-8632-A4316B712E6E}" type="presParOf" srcId="{D8A8DF97-9570-4C4D-A17F-E548C055021D}" destId="{2C59BEF0-26D8-40C1-95D1-75C08B30D843}" srcOrd="1" destOrd="0" presId="urn:microsoft.com/office/officeart/2005/8/layout/hierarchy5"/>
    <dgm:cxn modelId="{22A72E5B-7471-44C8-BD05-06B1B4BAFFD7}" type="presParOf" srcId="{4439B892-064F-41B6-949E-F7F3134EF2FC}" destId="{7B126601-A9DE-4A7C-8972-10DCD254297D}" srcOrd="1" destOrd="0" presId="urn:microsoft.com/office/officeart/2005/8/layout/hierarchy5"/>
    <dgm:cxn modelId="{4756BBC0-6FD2-46D0-928A-9E052D745FD1}" type="presParOf" srcId="{7B126601-A9DE-4A7C-8972-10DCD254297D}" destId="{7DE47BDE-B7BE-441C-9AF4-B54AD8451799}" srcOrd="0" destOrd="0" presId="urn:microsoft.com/office/officeart/2005/8/layout/hierarchy5"/>
    <dgm:cxn modelId="{AD7FDC50-895A-4EBE-A79D-24B9DFD2BFB9}" type="presParOf" srcId="{4439B892-064F-41B6-949E-F7F3134EF2FC}" destId="{784B9A50-F177-4C05-A394-4573BC03D37B}" srcOrd="2" destOrd="0" presId="urn:microsoft.com/office/officeart/2005/8/layout/hierarchy5"/>
    <dgm:cxn modelId="{28EB9A6D-A153-47BE-BB36-D76DA171449C}" type="presParOf" srcId="{784B9A50-F177-4C05-A394-4573BC03D37B}" destId="{E489F120-DEFE-46D4-8858-06BD62F15BB1}" srcOrd="0" destOrd="0" presId="urn:microsoft.com/office/officeart/2005/8/layout/hierarchy5"/>
    <dgm:cxn modelId="{F9262A27-B662-414E-8492-F574BD93B8BB}" type="presParOf" srcId="{784B9A50-F177-4C05-A394-4573BC03D37B}" destId="{EB7F1D8B-1752-4D28-B362-B428BFD25608}" srcOrd="1" destOrd="0" presId="urn:microsoft.com/office/officeart/2005/8/layout/hierarchy5"/>
    <dgm:cxn modelId="{01427064-6FBC-4AED-AB75-84300DBDE258}" type="presParOf" srcId="{4439B892-064F-41B6-949E-F7F3134EF2FC}" destId="{99A39426-E941-47F0-AE44-FD81E22F9476}" srcOrd="3" destOrd="0" presId="urn:microsoft.com/office/officeart/2005/8/layout/hierarchy5"/>
    <dgm:cxn modelId="{5C1995D4-BB72-4FE1-BC50-2CD4B8B3E7A2}" type="presParOf" srcId="{99A39426-E941-47F0-AE44-FD81E22F9476}" destId="{D8EE8BA1-1B1E-45A5-9976-59CD082B81A2}" srcOrd="0" destOrd="0" presId="urn:microsoft.com/office/officeart/2005/8/layout/hierarchy5"/>
    <dgm:cxn modelId="{8DD1AB46-F76B-4546-871E-91C24CA84894}" type="presParOf" srcId="{4439B892-064F-41B6-949E-F7F3134EF2FC}" destId="{55F893DD-F35E-4352-AD21-C0A0F4DC40B7}" srcOrd="4" destOrd="0" presId="urn:microsoft.com/office/officeart/2005/8/layout/hierarchy5"/>
    <dgm:cxn modelId="{C0DFE643-56D3-47BD-A079-F7D43A1D5C2D}" type="presParOf" srcId="{55F893DD-F35E-4352-AD21-C0A0F4DC40B7}" destId="{3A073C7A-8676-4550-A843-7B44EB3AC229}" srcOrd="0" destOrd="0" presId="urn:microsoft.com/office/officeart/2005/8/layout/hierarchy5"/>
    <dgm:cxn modelId="{73A11D48-9C92-4F74-8871-98324D375042}" type="presParOf" srcId="{55F893DD-F35E-4352-AD21-C0A0F4DC40B7}" destId="{4FAA13FC-F70B-464A-B697-80792A4E1495}" srcOrd="1" destOrd="0" presId="urn:microsoft.com/office/officeart/2005/8/layout/hierarchy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F9EBA80-8E64-413A-941F-2DA009CDE971}">
      <dsp:nvSpPr>
        <dsp:cNvPr id="0" name=""/>
        <dsp:cNvSpPr/>
      </dsp:nvSpPr>
      <dsp:spPr>
        <a:xfrm rot="5400000">
          <a:off x="5012703" y="-1901980"/>
          <a:ext cx="1166849"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85750" lvl="1" indent="-285750" algn="l" defTabSz="1244600">
            <a:lnSpc>
              <a:spcPct val="90000"/>
            </a:lnSpc>
            <a:spcBef>
              <a:spcPct val="0"/>
            </a:spcBef>
            <a:spcAft>
              <a:spcPct val="15000"/>
            </a:spcAft>
            <a:buChar char="••"/>
          </a:pPr>
          <a:r>
            <a:rPr lang="en-CA" sz="2800" kern="1200" dirty="0" smtClean="0"/>
            <a:t>Goodness</a:t>
          </a:r>
          <a:endParaRPr lang="en-CA" sz="2800" kern="1200" dirty="0"/>
        </a:p>
        <a:p>
          <a:pPr marL="285750" lvl="1" indent="-285750" algn="l" defTabSz="1244600">
            <a:lnSpc>
              <a:spcPct val="90000"/>
            </a:lnSpc>
            <a:spcBef>
              <a:spcPct val="0"/>
            </a:spcBef>
            <a:spcAft>
              <a:spcPct val="15000"/>
            </a:spcAft>
            <a:buChar char="••"/>
          </a:pPr>
          <a:r>
            <a:rPr lang="en-CA" sz="2800" kern="1200" dirty="0" smtClean="0"/>
            <a:t>Proper being and relationships</a:t>
          </a:r>
          <a:endParaRPr lang="en-CA" sz="2800" kern="1200" dirty="0"/>
        </a:p>
      </dsp:txBody>
      <dsp:txXfrm rot="5400000">
        <a:off x="5012703" y="-1901980"/>
        <a:ext cx="1166849" cy="5266944"/>
      </dsp:txXfrm>
    </dsp:sp>
    <dsp:sp modelId="{57FCA3CD-BE61-4E40-993E-652DFF0C972A}">
      <dsp:nvSpPr>
        <dsp:cNvPr id="0" name=""/>
        <dsp:cNvSpPr/>
      </dsp:nvSpPr>
      <dsp:spPr>
        <a:xfrm>
          <a:off x="0" y="2209"/>
          <a:ext cx="2962656"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CA" sz="3000" kern="1200" dirty="0" smtClean="0"/>
            <a:t>Kindness</a:t>
          </a:r>
          <a:endParaRPr lang="en-CA" sz="3000" kern="1200" dirty="0"/>
        </a:p>
      </dsp:txBody>
      <dsp:txXfrm>
        <a:off x="0" y="2209"/>
        <a:ext cx="2962656" cy="1458562"/>
      </dsp:txXfrm>
    </dsp:sp>
    <dsp:sp modelId="{730B63C5-98C7-49CC-9C74-75AA532BD7AC}">
      <dsp:nvSpPr>
        <dsp:cNvPr id="0" name=""/>
        <dsp:cNvSpPr/>
      </dsp:nvSpPr>
      <dsp:spPr>
        <a:xfrm rot="5400000">
          <a:off x="5012703" y="-370490"/>
          <a:ext cx="1166849"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85750" lvl="1" indent="-285750" algn="l" defTabSz="1244600">
            <a:lnSpc>
              <a:spcPct val="90000"/>
            </a:lnSpc>
            <a:spcBef>
              <a:spcPct val="0"/>
            </a:spcBef>
            <a:spcAft>
              <a:spcPct val="15000"/>
            </a:spcAft>
            <a:buChar char="••"/>
          </a:pPr>
          <a:r>
            <a:rPr lang="en-CA" sz="2800" kern="1200" dirty="0" smtClean="0"/>
            <a:t>Propriety and ritual</a:t>
          </a:r>
          <a:endParaRPr lang="en-CA" sz="2800" kern="1200" dirty="0"/>
        </a:p>
        <a:p>
          <a:pPr marL="285750" lvl="1" indent="-285750" algn="l" defTabSz="1244600">
            <a:lnSpc>
              <a:spcPct val="90000"/>
            </a:lnSpc>
            <a:spcBef>
              <a:spcPct val="0"/>
            </a:spcBef>
            <a:spcAft>
              <a:spcPct val="15000"/>
            </a:spcAft>
            <a:buChar char="••"/>
          </a:pPr>
          <a:r>
            <a:rPr lang="en-CA" sz="2800" kern="1200" dirty="0" smtClean="0"/>
            <a:t>rules</a:t>
          </a:r>
          <a:endParaRPr lang="en-CA" sz="2800" kern="1200" dirty="0"/>
        </a:p>
      </dsp:txBody>
      <dsp:txXfrm rot="5400000">
        <a:off x="5012703" y="-370490"/>
        <a:ext cx="1166849" cy="5266944"/>
      </dsp:txXfrm>
    </dsp:sp>
    <dsp:sp modelId="{2158DC00-1F02-43D7-8EEF-C909C3342A45}">
      <dsp:nvSpPr>
        <dsp:cNvPr id="0" name=""/>
        <dsp:cNvSpPr/>
      </dsp:nvSpPr>
      <dsp:spPr>
        <a:xfrm>
          <a:off x="0" y="1533700"/>
          <a:ext cx="2962656"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CA" sz="3000" kern="1200" dirty="0" smtClean="0"/>
            <a:t>Etiquette</a:t>
          </a:r>
          <a:endParaRPr lang="en-CA" sz="3000" kern="1200" dirty="0"/>
        </a:p>
      </dsp:txBody>
      <dsp:txXfrm>
        <a:off x="0" y="1533700"/>
        <a:ext cx="2962656" cy="1458562"/>
      </dsp:txXfrm>
    </dsp:sp>
    <dsp:sp modelId="{F7849DEA-EEFE-4B52-995C-83932943D472}">
      <dsp:nvSpPr>
        <dsp:cNvPr id="0" name=""/>
        <dsp:cNvSpPr/>
      </dsp:nvSpPr>
      <dsp:spPr>
        <a:xfrm rot="5400000">
          <a:off x="5012703" y="1160999"/>
          <a:ext cx="1166849"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85750" lvl="1" indent="-285750" algn="l" defTabSz="1244600">
            <a:lnSpc>
              <a:spcPct val="90000"/>
            </a:lnSpc>
            <a:spcBef>
              <a:spcPct val="0"/>
            </a:spcBef>
            <a:spcAft>
              <a:spcPct val="15000"/>
            </a:spcAft>
            <a:buChar char="••"/>
          </a:pPr>
          <a:r>
            <a:rPr lang="en-CA" sz="2800" kern="1200" dirty="0" smtClean="0"/>
            <a:t>discernment</a:t>
          </a:r>
          <a:endParaRPr lang="en-CA" sz="2800" kern="1200" dirty="0"/>
        </a:p>
        <a:p>
          <a:pPr marL="285750" lvl="1" indent="-285750" algn="l" defTabSz="1244600">
            <a:lnSpc>
              <a:spcPct val="90000"/>
            </a:lnSpc>
            <a:spcBef>
              <a:spcPct val="0"/>
            </a:spcBef>
            <a:spcAft>
              <a:spcPct val="15000"/>
            </a:spcAft>
            <a:buChar char="••"/>
          </a:pPr>
          <a:r>
            <a:rPr lang="en-CA" sz="2800" kern="1200" dirty="0" smtClean="0"/>
            <a:t>education</a:t>
          </a:r>
          <a:endParaRPr lang="en-CA" sz="2800" kern="1200" dirty="0"/>
        </a:p>
      </dsp:txBody>
      <dsp:txXfrm rot="5400000">
        <a:off x="5012703" y="1160999"/>
        <a:ext cx="1166849" cy="5266944"/>
      </dsp:txXfrm>
    </dsp:sp>
    <dsp:sp modelId="{4B45E793-A406-4886-B8C4-9FB013AE8678}">
      <dsp:nvSpPr>
        <dsp:cNvPr id="0" name=""/>
        <dsp:cNvSpPr/>
      </dsp:nvSpPr>
      <dsp:spPr>
        <a:xfrm>
          <a:off x="0" y="3065190"/>
          <a:ext cx="2962656"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CA" sz="3000" kern="1200" dirty="0" smtClean="0"/>
            <a:t>Righteousness</a:t>
          </a:r>
          <a:endParaRPr lang="en-CA" sz="3000" kern="1200" dirty="0"/>
        </a:p>
      </dsp:txBody>
      <dsp:txXfrm>
        <a:off x="0" y="3065190"/>
        <a:ext cx="2962656" cy="145856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A073C7A-8676-4550-A843-7B44EB3AC229}">
      <dsp:nvSpPr>
        <dsp:cNvPr id="0" name=""/>
        <dsp:cNvSpPr/>
      </dsp:nvSpPr>
      <dsp:spPr>
        <a:xfrm>
          <a:off x="5743396" y="0"/>
          <a:ext cx="2442894" cy="502919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391160" tIns="391160" rIns="391160" bIns="391160" numCol="1" spcCol="1270" anchor="ctr" anchorCtr="0">
          <a:noAutofit/>
        </a:bodyPr>
        <a:lstStyle/>
        <a:p>
          <a:pPr lvl="0" algn="ctr" defTabSz="2444750">
            <a:lnSpc>
              <a:spcPct val="90000"/>
            </a:lnSpc>
            <a:spcBef>
              <a:spcPct val="0"/>
            </a:spcBef>
            <a:spcAft>
              <a:spcPct val="35000"/>
            </a:spcAft>
          </a:pPr>
          <a:endParaRPr lang="en-CA" sz="5500" kern="1200" dirty="0"/>
        </a:p>
      </dsp:txBody>
      <dsp:txXfrm>
        <a:off x="5743396" y="0"/>
        <a:ext cx="2442894" cy="1508759"/>
      </dsp:txXfrm>
    </dsp:sp>
    <dsp:sp modelId="{E489F120-DEFE-46D4-8858-06BD62F15BB1}">
      <dsp:nvSpPr>
        <dsp:cNvPr id="0" name=""/>
        <dsp:cNvSpPr/>
      </dsp:nvSpPr>
      <dsp:spPr>
        <a:xfrm>
          <a:off x="2893352" y="0"/>
          <a:ext cx="2442894" cy="502919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391160" tIns="391160" rIns="391160" bIns="391160" numCol="1" spcCol="1270" anchor="ctr" anchorCtr="0">
          <a:noAutofit/>
        </a:bodyPr>
        <a:lstStyle/>
        <a:p>
          <a:pPr lvl="0" algn="ctr" defTabSz="2444750">
            <a:lnSpc>
              <a:spcPct val="90000"/>
            </a:lnSpc>
            <a:spcBef>
              <a:spcPct val="0"/>
            </a:spcBef>
            <a:spcAft>
              <a:spcPct val="35000"/>
            </a:spcAft>
          </a:pPr>
          <a:endParaRPr lang="en-CA" sz="5500" kern="1200" dirty="0"/>
        </a:p>
      </dsp:txBody>
      <dsp:txXfrm>
        <a:off x="2893352" y="0"/>
        <a:ext cx="2442894" cy="1508759"/>
      </dsp:txXfrm>
    </dsp:sp>
    <dsp:sp modelId="{ABEADE2F-39EB-4055-9552-5FCFB313E20E}">
      <dsp:nvSpPr>
        <dsp:cNvPr id="0" name=""/>
        <dsp:cNvSpPr/>
      </dsp:nvSpPr>
      <dsp:spPr>
        <a:xfrm>
          <a:off x="43309" y="0"/>
          <a:ext cx="2442894" cy="502919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391160" tIns="391160" rIns="391160" bIns="391160" numCol="1" spcCol="1270" anchor="ctr" anchorCtr="0">
          <a:noAutofit/>
        </a:bodyPr>
        <a:lstStyle/>
        <a:p>
          <a:pPr lvl="0" algn="ctr" defTabSz="2444750">
            <a:lnSpc>
              <a:spcPct val="90000"/>
            </a:lnSpc>
            <a:spcBef>
              <a:spcPct val="0"/>
            </a:spcBef>
            <a:spcAft>
              <a:spcPct val="35000"/>
            </a:spcAft>
          </a:pPr>
          <a:endParaRPr lang="en-CA" sz="5500" kern="1200" dirty="0"/>
        </a:p>
      </dsp:txBody>
      <dsp:txXfrm>
        <a:off x="43309" y="0"/>
        <a:ext cx="2442894" cy="1508759"/>
      </dsp:txXfrm>
    </dsp:sp>
    <dsp:sp modelId="{543766C5-29C4-4A14-92D0-936D00B19A44}">
      <dsp:nvSpPr>
        <dsp:cNvPr id="0" name=""/>
        <dsp:cNvSpPr/>
      </dsp:nvSpPr>
      <dsp:spPr>
        <a:xfrm>
          <a:off x="226363" y="1981197"/>
          <a:ext cx="2035745" cy="10178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CA" sz="2500" kern="1200" dirty="0" smtClean="0"/>
            <a:t>Self-Discipline</a:t>
          </a:r>
          <a:endParaRPr lang="en-CA" sz="2500" kern="1200" dirty="0"/>
        </a:p>
      </dsp:txBody>
      <dsp:txXfrm>
        <a:off x="226363" y="1981197"/>
        <a:ext cx="2035745" cy="1017872"/>
      </dsp:txXfrm>
    </dsp:sp>
    <dsp:sp modelId="{D67557B9-245F-469C-9C10-573498BD08BB}">
      <dsp:nvSpPr>
        <dsp:cNvPr id="0" name=""/>
        <dsp:cNvSpPr/>
      </dsp:nvSpPr>
      <dsp:spPr>
        <a:xfrm rot="17951041">
          <a:off x="1818375" y="1715833"/>
          <a:ext cx="1732037" cy="36430"/>
        </a:xfrm>
        <a:custGeom>
          <a:avLst/>
          <a:gdLst/>
          <a:ahLst/>
          <a:cxnLst/>
          <a:rect l="0" t="0" r="0" b="0"/>
          <a:pathLst>
            <a:path>
              <a:moveTo>
                <a:pt x="0" y="18215"/>
              </a:moveTo>
              <a:lnTo>
                <a:pt x="1732037" y="182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CA" sz="600" kern="1200"/>
        </a:p>
      </dsp:txBody>
      <dsp:txXfrm rot="17951041">
        <a:off x="2641092" y="1690747"/>
        <a:ext cx="86601" cy="86601"/>
      </dsp:txXfrm>
    </dsp:sp>
    <dsp:sp modelId="{F96DED8B-D7D9-455E-A65D-587497D99B75}">
      <dsp:nvSpPr>
        <dsp:cNvPr id="0" name=""/>
        <dsp:cNvSpPr/>
      </dsp:nvSpPr>
      <dsp:spPr>
        <a:xfrm>
          <a:off x="3106678" y="469027"/>
          <a:ext cx="2035745" cy="10178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CA" sz="2500" kern="1200" dirty="0" smtClean="0"/>
            <a:t>Proper Posture</a:t>
          </a:r>
          <a:endParaRPr lang="en-CA" sz="2500" kern="1200" dirty="0"/>
        </a:p>
      </dsp:txBody>
      <dsp:txXfrm>
        <a:off x="3106678" y="469027"/>
        <a:ext cx="2035745" cy="1017872"/>
      </dsp:txXfrm>
    </dsp:sp>
    <dsp:sp modelId="{681E3163-8DFA-460E-A26A-E8A94A4115AD}">
      <dsp:nvSpPr>
        <dsp:cNvPr id="0" name=""/>
        <dsp:cNvSpPr/>
      </dsp:nvSpPr>
      <dsp:spPr>
        <a:xfrm rot="20229018">
          <a:off x="5108311" y="790949"/>
          <a:ext cx="869391" cy="36430"/>
        </a:xfrm>
        <a:custGeom>
          <a:avLst/>
          <a:gdLst/>
          <a:ahLst/>
          <a:cxnLst/>
          <a:rect l="0" t="0" r="0" b="0"/>
          <a:pathLst>
            <a:path>
              <a:moveTo>
                <a:pt x="0" y="18215"/>
              </a:moveTo>
              <a:lnTo>
                <a:pt x="869391" y="1821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CA" sz="500" kern="1200"/>
        </a:p>
      </dsp:txBody>
      <dsp:txXfrm rot="20229018">
        <a:off x="5521272" y="787430"/>
        <a:ext cx="43469" cy="43469"/>
      </dsp:txXfrm>
    </dsp:sp>
    <dsp:sp modelId="{CEADFDF3-DF1C-4BB5-B71B-46C888F141BA}">
      <dsp:nvSpPr>
        <dsp:cNvPr id="0" name=""/>
        <dsp:cNvSpPr/>
      </dsp:nvSpPr>
      <dsp:spPr>
        <a:xfrm>
          <a:off x="5943591" y="152403"/>
          <a:ext cx="2035745" cy="9759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CA" sz="2500" i="1" kern="1200" dirty="0" smtClean="0"/>
            <a:t>Concentration of Body</a:t>
          </a:r>
          <a:endParaRPr lang="en-CA" sz="2500" i="1" kern="1200" dirty="0"/>
        </a:p>
      </dsp:txBody>
      <dsp:txXfrm>
        <a:off x="5943591" y="152403"/>
        <a:ext cx="2035745" cy="975926"/>
      </dsp:txXfrm>
    </dsp:sp>
    <dsp:sp modelId="{E9449CD6-BB54-427A-BFAE-0C2129FF2E8D}">
      <dsp:nvSpPr>
        <dsp:cNvPr id="0" name=""/>
        <dsp:cNvSpPr/>
      </dsp:nvSpPr>
      <dsp:spPr>
        <a:xfrm rot="3015044">
          <a:off x="4895047" y="1487233"/>
          <a:ext cx="1372138" cy="36430"/>
        </a:xfrm>
        <a:custGeom>
          <a:avLst/>
          <a:gdLst/>
          <a:ahLst/>
          <a:cxnLst/>
          <a:rect l="0" t="0" r="0" b="0"/>
          <a:pathLst>
            <a:path>
              <a:moveTo>
                <a:pt x="0" y="18215"/>
              </a:moveTo>
              <a:lnTo>
                <a:pt x="1372138" y="1821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CA" sz="500" kern="1200"/>
        </a:p>
      </dsp:txBody>
      <dsp:txXfrm rot="3015044">
        <a:off x="5546813" y="1471145"/>
        <a:ext cx="68606" cy="68606"/>
      </dsp:txXfrm>
    </dsp:sp>
    <dsp:sp modelId="{7ECAB84C-F317-4316-B2E1-173600C1A2AF}">
      <dsp:nvSpPr>
        <dsp:cNvPr id="0" name=""/>
        <dsp:cNvSpPr/>
      </dsp:nvSpPr>
      <dsp:spPr>
        <a:xfrm>
          <a:off x="6019809" y="1523996"/>
          <a:ext cx="2035745" cy="10178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CA" sz="2500" kern="1200" dirty="0" smtClean="0"/>
            <a:t>Sense Awareness</a:t>
          </a:r>
          <a:endParaRPr lang="en-CA" sz="2500" kern="1200" dirty="0"/>
        </a:p>
      </dsp:txBody>
      <dsp:txXfrm>
        <a:off x="6019809" y="1523996"/>
        <a:ext cx="2035745" cy="1017872"/>
      </dsp:txXfrm>
    </dsp:sp>
    <dsp:sp modelId="{B87647F1-3F1B-417C-9655-C143BE5655BF}">
      <dsp:nvSpPr>
        <dsp:cNvPr id="0" name=""/>
        <dsp:cNvSpPr/>
      </dsp:nvSpPr>
      <dsp:spPr>
        <a:xfrm rot="2938062">
          <a:off x="2036556" y="2967218"/>
          <a:ext cx="1313203" cy="36430"/>
        </a:xfrm>
        <a:custGeom>
          <a:avLst/>
          <a:gdLst/>
          <a:ahLst/>
          <a:cxnLst/>
          <a:rect l="0" t="0" r="0" b="0"/>
          <a:pathLst>
            <a:path>
              <a:moveTo>
                <a:pt x="0" y="18215"/>
              </a:moveTo>
              <a:lnTo>
                <a:pt x="1313203" y="182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CA" sz="500" kern="1200"/>
        </a:p>
      </dsp:txBody>
      <dsp:txXfrm rot="2938062">
        <a:off x="2660327" y="2952603"/>
        <a:ext cx="65660" cy="65660"/>
      </dsp:txXfrm>
    </dsp:sp>
    <dsp:sp modelId="{5775718E-3249-49FD-91EB-738C31E70B3D}">
      <dsp:nvSpPr>
        <dsp:cNvPr id="0" name=""/>
        <dsp:cNvSpPr/>
      </dsp:nvSpPr>
      <dsp:spPr>
        <a:xfrm>
          <a:off x="3124206" y="2971798"/>
          <a:ext cx="2035745" cy="10178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CA" sz="2500" kern="1200" dirty="0" smtClean="0"/>
            <a:t>Proper Breathing</a:t>
          </a:r>
          <a:endParaRPr lang="en-CA" sz="2500" kern="1200" dirty="0"/>
        </a:p>
      </dsp:txBody>
      <dsp:txXfrm>
        <a:off x="3124206" y="2971798"/>
        <a:ext cx="2035745" cy="1017872"/>
      </dsp:txXfrm>
    </dsp:sp>
    <dsp:sp modelId="{C5637A35-B78B-48D8-AA76-D697E414EB8D}">
      <dsp:nvSpPr>
        <dsp:cNvPr id="0" name=""/>
        <dsp:cNvSpPr/>
      </dsp:nvSpPr>
      <dsp:spPr>
        <a:xfrm rot="333225">
          <a:off x="5158103" y="3500618"/>
          <a:ext cx="787335" cy="36430"/>
        </a:xfrm>
        <a:custGeom>
          <a:avLst/>
          <a:gdLst/>
          <a:ahLst/>
          <a:cxnLst/>
          <a:rect l="0" t="0" r="0" b="0"/>
          <a:pathLst>
            <a:path>
              <a:moveTo>
                <a:pt x="0" y="18215"/>
              </a:moveTo>
              <a:lnTo>
                <a:pt x="787335" y="1821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CA" sz="500" kern="1200"/>
        </a:p>
      </dsp:txBody>
      <dsp:txXfrm rot="333225">
        <a:off x="5532088" y="3499150"/>
        <a:ext cx="39366" cy="39366"/>
      </dsp:txXfrm>
    </dsp:sp>
    <dsp:sp modelId="{267701E4-2C20-44F3-8790-F29CC0ACB5C1}">
      <dsp:nvSpPr>
        <dsp:cNvPr id="0" name=""/>
        <dsp:cNvSpPr/>
      </dsp:nvSpPr>
      <dsp:spPr>
        <a:xfrm>
          <a:off x="5943591" y="3047996"/>
          <a:ext cx="2035745" cy="10178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CA" sz="2500" kern="1200" dirty="0" smtClean="0"/>
            <a:t>Meditation</a:t>
          </a:r>
          <a:endParaRPr lang="en-CA" sz="2500" kern="1200" dirty="0"/>
        </a:p>
      </dsp:txBody>
      <dsp:txXfrm>
        <a:off x="5943591" y="3047996"/>
        <a:ext cx="2035745" cy="101787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EFAE1089-BB87-464D-B427-D373025D9DFC}" type="datetimeFigureOut">
              <a:rPr lang="en-US" smtClean="0"/>
              <a:pPr/>
              <a:t>11/22/2011</a:t>
            </a:fld>
            <a:endParaRPr lang="en-CA"/>
          </a:p>
        </p:txBody>
      </p:sp>
      <p:sp>
        <p:nvSpPr>
          <p:cNvPr id="2" name="Footer Placeholder 1"/>
          <p:cNvSpPr>
            <a:spLocks noGrp="1"/>
          </p:cNvSpPr>
          <p:nvPr>
            <p:ph type="ftr" sz="quarter" idx="11"/>
          </p:nvPr>
        </p:nvSpPr>
        <p:spPr/>
        <p:txBody>
          <a:bodyPr/>
          <a:lstStyle/>
          <a:p>
            <a:endParaRPr lang="en-CA"/>
          </a:p>
        </p:txBody>
      </p:sp>
      <p:sp>
        <p:nvSpPr>
          <p:cNvPr id="15" name="Slide Number Placeholder 14"/>
          <p:cNvSpPr>
            <a:spLocks noGrp="1"/>
          </p:cNvSpPr>
          <p:nvPr>
            <p:ph type="sldNum" sz="quarter" idx="12"/>
          </p:nvPr>
        </p:nvSpPr>
        <p:spPr>
          <a:xfrm>
            <a:off x="8229600" y="6473952"/>
            <a:ext cx="758952" cy="246888"/>
          </a:xfrm>
        </p:spPr>
        <p:txBody>
          <a:bodyPr/>
          <a:lstStyle/>
          <a:p>
            <a:fld id="{772F5DE1-2B35-4709-9798-403924E38586}"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AE1089-BB87-464D-B427-D373025D9DFC}" type="datetimeFigureOut">
              <a:rPr lang="en-US" smtClean="0"/>
              <a:pPr/>
              <a:t>11/22/2011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72F5DE1-2B35-4709-9798-403924E38586}"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AE1089-BB87-464D-B427-D373025D9DFC}" type="datetimeFigureOut">
              <a:rPr lang="en-US" smtClean="0"/>
              <a:pPr/>
              <a:t>11/22/2011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72F5DE1-2B35-4709-9798-403924E38586}"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FAE1089-BB87-464D-B427-D373025D9DFC}" type="datetimeFigureOut">
              <a:rPr lang="en-US" smtClean="0"/>
              <a:pPr/>
              <a:t>11/22/2011</a:t>
            </a:fld>
            <a:endParaRPr lang="en-CA"/>
          </a:p>
        </p:txBody>
      </p:sp>
      <p:sp>
        <p:nvSpPr>
          <p:cNvPr id="19" name="Footer Placeholder 18"/>
          <p:cNvSpPr>
            <a:spLocks noGrp="1"/>
          </p:cNvSpPr>
          <p:nvPr>
            <p:ph type="ftr" sz="quarter" idx="11"/>
          </p:nvPr>
        </p:nvSpPr>
        <p:spPr>
          <a:xfrm>
            <a:off x="3581400" y="76200"/>
            <a:ext cx="2895600" cy="288925"/>
          </a:xfrm>
        </p:spPr>
        <p:txBody>
          <a:bodyPr/>
          <a:lstStyle/>
          <a:p>
            <a:endParaRPr lang="en-CA"/>
          </a:p>
        </p:txBody>
      </p:sp>
      <p:sp>
        <p:nvSpPr>
          <p:cNvPr id="16" name="Slide Number Placeholder 15"/>
          <p:cNvSpPr>
            <a:spLocks noGrp="1"/>
          </p:cNvSpPr>
          <p:nvPr>
            <p:ph type="sldNum" sz="quarter" idx="12"/>
          </p:nvPr>
        </p:nvSpPr>
        <p:spPr>
          <a:xfrm>
            <a:off x="8229600" y="6473952"/>
            <a:ext cx="758952" cy="246888"/>
          </a:xfrm>
        </p:spPr>
        <p:txBody>
          <a:bodyPr/>
          <a:lstStyle/>
          <a:p>
            <a:fld id="{772F5DE1-2B35-4709-9798-403924E38586}"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EFAE1089-BB87-464D-B427-D373025D9DFC}" type="datetimeFigureOut">
              <a:rPr lang="en-US" smtClean="0"/>
              <a:pPr/>
              <a:t>11/22/2011</a:t>
            </a:fld>
            <a:endParaRPr lang="en-CA"/>
          </a:p>
        </p:txBody>
      </p:sp>
      <p:sp>
        <p:nvSpPr>
          <p:cNvPr id="11" name="Footer Placeholder 10"/>
          <p:cNvSpPr>
            <a:spLocks noGrp="1"/>
          </p:cNvSpPr>
          <p:nvPr>
            <p:ph type="ftr" sz="quarter" idx="11"/>
          </p:nvPr>
        </p:nvSpPr>
        <p:spPr/>
        <p:txBody>
          <a:bodyPr/>
          <a:lstStyle/>
          <a:p>
            <a:endParaRPr lang="en-CA"/>
          </a:p>
        </p:txBody>
      </p:sp>
      <p:sp>
        <p:nvSpPr>
          <p:cNvPr id="16" name="Slide Number Placeholder 15"/>
          <p:cNvSpPr>
            <a:spLocks noGrp="1"/>
          </p:cNvSpPr>
          <p:nvPr>
            <p:ph type="sldNum" sz="quarter" idx="12"/>
          </p:nvPr>
        </p:nvSpPr>
        <p:spPr/>
        <p:txBody>
          <a:bodyPr/>
          <a:lstStyle/>
          <a:p>
            <a:fld id="{772F5DE1-2B35-4709-9798-403924E38586}" type="slidenum">
              <a:rPr lang="en-CA" smtClean="0"/>
              <a:pPr/>
              <a:t>‹#›</a:t>
            </a:fld>
            <a:endParaRPr lang="en-CA"/>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EFAE1089-BB87-464D-B427-D373025D9DFC}" type="datetimeFigureOut">
              <a:rPr lang="en-US" smtClean="0"/>
              <a:pPr/>
              <a:t>11/22/2011</a:t>
            </a:fld>
            <a:endParaRPr lang="en-CA"/>
          </a:p>
        </p:txBody>
      </p:sp>
      <p:sp>
        <p:nvSpPr>
          <p:cNvPr id="10" name="Footer Placeholder 9"/>
          <p:cNvSpPr>
            <a:spLocks noGrp="1"/>
          </p:cNvSpPr>
          <p:nvPr>
            <p:ph type="ftr" sz="quarter" idx="11"/>
          </p:nvPr>
        </p:nvSpPr>
        <p:spPr/>
        <p:txBody>
          <a:bodyPr/>
          <a:lstStyle/>
          <a:p>
            <a:endParaRPr lang="en-CA"/>
          </a:p>
        </p:txBody>
      </p:sp>
      <p:sp>
        <p:nvSpPr>
          <p:cNvPr id="31" name="Slide Number Placeholder 30"/>
          <p:cNvSpPr>
            <a:spLocks noGrp="1"/>
          </p:cNvSpPr>
          <p:nvPr>
            <p:ph type="sldNum" sz="quarter" idx="12"/>
          </p:nvPr>
        </p:nvSpPr>
        <p:spPr/>
        <p:txBody>
          <a:bodyPr/>
          <a:lstStyle/>
          <a:p>
            <a:fld id="{772F5DE1-2B35-4709-9798-403924E38586}"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EFAE1089-BB87-464D-B427-D373025D9DFC}" type="datetimeFigureOut">
              <a:rPr lang="en-US" smtClean="0"/>
              <a:pPr/>
              <a:t>11/22/2011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229600" y="6477000"/>
            <a:ext cx="762000" cy="246888"/>
          </a:xfrm>
        </p:spPr>
        <p:txBody>
          <a:bodyPr/>
          <a:lstStyle/>
          <a:p>
            <a:fld id="{772F5DE1-2B35-4709-9798-403924E38586}" type="slidenum">
              <a:rPr lang="en-CA" smtClean="0"/>
              <a:pPr/>
              <a:t>‹#›</a:t>
            </a:fld>
            <a:endParaRPr lang="en-CA"/>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FAE1089-BB87-464D-B427-D373025D9DFC}" type="datetimeFigureOut">
              <a:rPr lang="en-US" smtClean="0"/>
              <a:pPr/>
              <a:t>11/22/2011</a:t>
            </a:fld>
            <a:endParaRPr lang="en-CA"/>
          </a:p>
        </p:txBody>
      </p:sp>
      <p:sp>
        <p:nvSpPr>
          <p:cNvPr id="21" name="Footer Placeholder 20"/>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72F5DE1-2B35-4709-9798-403924E38586}"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FAE1089-BB87-464D-B427-D373025D9DFC}" type="datetimeFigureOut">
              <a:rPr lang="en-US" smtClean="0"/>
              <a:pPr/>
              <a:t>11/22/2011</a:t>
            </a:fld>
            <a:endParaRPr lang="en-CA"/>
          </a:p>
        </p:txBody>
      </p:sp>
      <p:sp>
        <p:nvSpPr>
          <p:cNvPr id="24" name="Footer Placeholder 23"/>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72F5DE1-2B35-4709-9798-403924E38586}"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FAE1089-BB87-464D-B427-D373025D9DFC}" type="datetimeFigureOut">
              <a:rPr lang="en-US" smtClean="0"/>
              <a:pPr/>
              <a:t>11/22/2011</a:t>
            </a:fld>
            <a:endParaRPr lang="en-CA"/>
          </a:p>
        </p:txBody>
      </p:sp>
      <p:sp>
        <p:nvSpPr>
          <p:cNvPr id="29" name="Footer Placeholder 28"/>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72F5DE1-2B35-4709-9798-403924E38586}"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EFAE1089-BB87-464D-B427-D373025D9DFC}" type="datetimeFigureOut">
              <a:rPr lang="en-US" smtClean="0"/>
              <a:pPr/>
              <a:t>11/22/2011</a:t>
            </a:fld>
            <a:endParaRPr lang="en-CA"/>
          </a:p>
        </p:txBody>
      </p:sp>
      <p:sp>
        <p:nvSpPr>
          <p:cNvPr id="5" name="Footer Placeholder 4"/>
          <p:cNvSpPr>
            <a:spLocks noGrp="1"/>
          </p:cNvSpPr>
          <p:nvPr>
            <p:ph type="ftr" sz="quarter" idx="11"/>
          </p:nvPr>
        </p:nvSpPr>
        <p:spPr/>
        <p:txBody>
          <a:bodyPr/>
          <a:lstStyle/>
          <a:p>
            <a:endParaRPr lang="en-CA"/>
          </a:p>
        </p:txBody>
      </p:sp>
      <p:sp>
        <p:nvSpPr>
          <p:cNvPr id="31" name="Slide Number Placeholder 30"/>
          <p:cNvSpPr>
            <a:spLocks noGrp="1"/>
          </p:cNvSpPr>
          <p:nvPr>
            <p:ph type="sldNum" sz="quarter" idx="12"/>
          </p:nvPr>
        </p:nvSpPr>
        <p:spPr/>
        <p:txBody>
          <a:bodyPr/>
          <a:lstStyle/>
          <a:p>
            <a:fld id="{772F5DE1-2B35-4709-9798-403924E38586}" type="slidenum">
              <a:rPr lang="en-CA" smtClean="0"/>
              <a:pPr/>
              <a:t>‹#›</a:t>
            </a:fld>
            <a:endParaRPr lang="en-CA"/>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FAE1089-BB87-464D-B427-D373025D9DFC}" type="datetimeFigureOut">
              <a:rPr lang="en-US" smtClean="0"/>
              <a:pPr/>
              <a:t>11/22/2011</a:t>
            </a:fld>
            <a:endParaRPr lang="en-CA"/>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CA"/>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72F5DE1-2B35-4709-9798-403924E38586}" type="slidenum">
              <a:rPr lang="en-CA" smtClean="0"/>
              <a:pPr/>
              <a:t>‹#›</a:t>
            </a:fld>
            <a:endParaRPr lang="en-CA"/>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dirty="0" smtClean="0"/>
              <a:t>Eastern Philosophy: Introduction</a:t>
            </a:r>
            <a:endParaRPr lang="en-CA" dirty="0"/>
          </a:p>
        </p:txBody>
      </p:sp>
      <p:sp>
        <p:nvSpPr>
          <p:cNvPr id="5" name="Subtitle 4"/>
          <p:cNvSpPr>
            <a:spLocks noGrp="1"/>
          </p:cNvSpPr>
          <p:nvPr>
            <p:ph type="subTitle" idx="1"/>
          </p:nvPr>
        </p:nvSpPr>
        <p:spPr/>
        <p:txBody>
          <a:bodyPr/>
          <a:lstStyle/>
          <a:p>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The Philosophy of the Eight Fold Path</a:t>
            </a:r>
            <a:endParaRPr lang="en-CA" dirty="0"/>
          </a:p>
        </p:txBody>
      </p:sp>
      <p:pic>
        <p:nvPicPr>
          <p:cNvPr id="4" name="Content Placeholder 3" descr="eightfold path.png"/>
          <p:cNvPicPr>
            <a:picLocks noGrp="1" noChangeAspect="1"/>
          </p:cNvPicPr>
          <p:nvPr>
            <p:ph idx="1"/>
          </p:nvPr>
        </p:nvPicPr>
        <p:blipFill>
          <a:blip r:embed="rId2" cstate="print"/>
          <a:stretch>
            <a:fillRect/>
          </a:stretch>
        </p:blipFill>
        <p:spPr>
          <a:xfrm>
            <a:off x="2051720" y="1268760"/>
            <a:ext cx="4952578" cy="528275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Buddhist Commandments</a:t>
            </a:r>
            <a:endParaRPr lang="en-CA" dirty="0"/>
          </a:p>
        </p:txBody>
      </p:sp>
      <p:pic>
        <p:nvPicPr>
          <p:cNvPr id="4" name="Content Placeholder 3" descr="buddhism precepts.jpg"/>
          <p:cNvPicPr>
            <a:picLocks noGrp="1" noChangeAspect="1"/>
          </p:cNvPicPr>
          <p:nvPr>
            <p:ph idx="1"/>
          </p:nvPr>
        </p:nvPicPr>
        <p:blipFill>
          <a:blip r:embed="rId2" cstate="print"/>
          <a:stretch>
            <a:fillRect/>
          </a:stretch>
        </p:blipFill>
        <p:spPr>
          <a:xfrm>
            <a:off x="899592" y="1772816"/>
            <a:ext cx="7366154" cy="4365128"/>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Zen is Meditation to Achieve Non-Thought</a:t>
            </a:r>
            <a:endParaRPr lang="en-CA" dirty="0"/>
          </a:p>
        </p:txBody>
      </p:sp>
      <p:pic>
        <p:nvPicPr>
          <p:cNvPr id="6" name="Content Placeholder 5" descr="meditationclasses.jpg"/>
          <p:cNvPicPr>
            <a:picLocks noGrp="1" noChangeAspect="1"/>
          </p:cNvPicPr>
          <p:nvPr>
            <p:ph idx="1"/>
          </p:nvPr>
        </p:nvPicPr>
        <p:blipFill>
          <a:blip r:embed="rId2" cstate="print"/>
          <a:stretch>
            <a:fillRect/>
          </a:stretch>
        </p:blipFill>
        <p:spPr>
          <a:xfrm>
            <a:off x="971600" y="1484784"/>
            <a:ext cx="6696744" cy="5113746"/>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Zen began with the Flower Sermon: “Pick up flower, subtle smile”</a:t>
            </a:r>
            <a:endParaRPr lang="en-CA" dirty="0"/>
          </a:p>
        </p:txBody>
      </p:sp>
      <p:pic>
        <p:nvPicPr>
          <p:cNvPr id="4" name="Content Placeholder 3" descr="lotus-flower.jpg"/>
          <p:cNvPicPr>
            <a:picLocks noGrp="1" noChangeAspect="1"/>
          </p:cNvPicPr>
          <p:nvPr>
            <p:ph idx="1"/>
          </p:nvPr>
        </p:nvPicPr>
        <p:blipFill>
          <a:blip r:embed="rId2" cstate="print"/>
          <a:stretch>
            <a:fillRect/>
          </a:stretch>
        </p:blipFill>
        <p:spPr>
          <a:xfrm>
            <a:off x="2915816" y="1875685"/>
            <a:ext cx="5112568" cy="4382201"/>
          </a:xfrm>
        </p:spPr>
      </p:pic>
      <p:sp>
        <p:nvSpPr>
          <p:cNvPr id="5" name="TextBox 4"/>
          <p:cNvSpPr txBox="1"/>
          <p:nvPr/>
        </p:nvSpPr>
        <p:spPr>
          <a:xfrm>
            <a:off x="428596" y="3786190"/>
            <a:ext cx="1899243" cy="369332"/>
          </a:xfrm>
          <a:prstGeom prst="rect">
            <a:avLst/>
          </a:prstGeom>
          <a:noFill/>
        </p:spPr>
        <p:txBody>
          <a:bodyPr wrap="square" rtlCol="0">
            <a:spAutoFit/>
          </a:bodyPr>
          <a:lstStyle/>
          <a:p>
            <a:r>
              <a:rPr lang="en-CA" dirty="0" smtClean="0"/>
              <a:t>Lotus Flower</a:t>
            </a:r>
            <a:endParaRPr lang="en-CA" dirty="0"/>
          </a:p>
        </p:txBody>
      </p:sp>
      <p:cxnSp>
        <p:nvCxnSpPr>
          <p:cNvPr id="7" name="Straight Arrow Connector 6"/>
          <p:cNvCxnSpPr/>
          <p:nvPr/>
        </p:nvCxnSpPr>
        <p:spPr>
          <a:xfrm flipV="1">
            <a:off x="1857356" y="3644902"/>
            <a:ext cx="1500198" cy="2127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Chinese Philosophy</a:t>
            </a:r>
            <a:endParaRPr lang="en-CA" dirty="0"/>
          </a:p>
        </p:txBody>
      </p:sp>
      <p:sp>
        <p:nvSpPr>
          <p:cNvPr id="3" name="Subtitle 2"/>
          <p:cNvSpPr>
            <a:spLocks noGrp="1"/>
          </p:cNvSpPr>
          <p:nvPr>
            <p:ph type="subTitle" idx="1"/>
          </p:nvPr>
        </p:nvSpPr>
        <p:spPr/>
        <p:txBody>
          <a:bodyPr/>
          <a:lstStyle/>
          <a:p>
            <a:r>
              <a:rPr lang="en-CA" dirty="0" smtClean="0"/>
              <a:t>Some Concepts</a:t>
            </a:r>
            <a:endParaRPr lang="en-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A Holistic Model: The Five Elements</a:t>
            </a:r>
            <a:endParaRPr lang="en-CA" dirty="0"/>
          </a:p>
        </p:txBody>
      </p:sp>
      <p:pic>
        <p:nvPicPr>
          <p:cNvPr id="4" name="Content Placeholder 3" descr="chinese philosophy.gif"/>
          <p:cNvPicPr>
            <a:picLocks noGrp="1" noChangeAspect="1"/>
          </p:cNvPicPr>
          <p:nvPr>
            <p:ph idx="1"/>
          </p:nvPr>
        </p:nvPicPr>
        <p:blipFill>
          <a:blip r:embed="rId2" cstate="print"/>
          <a:stretch>
            <a:fillRect/>
          </a:stretch>
        </p:blipFill>
        <p:spPr>
          <a:xfrm>
            <a:off x="755576" y="1710438"/>
            <a:ext cx="6264696" cy="4568680"/>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The I </a:t>
            </a:r>
            <a:r>
              <a:rPr lang="en-CA" dirty="0" err="1" smtClean="0"/>
              <a:t>Ching</a:t>
            </a:r>
            <a:r>
              <a:rPr lang="en-CA" dirty="0" smtClean="0"/>
              <a:t> – a compendium of divination based on Hexagrams</a:t>
            </a:r>
            <a:endParaRPr lang="en-CA" dirty="0"/>
          </a:p>
        </p:txBody>
      </p:sp>
      <p:pic>
        <p:nvPicPr>
          <p:cNvPr id="4" name="Content Placeholder 3" descr="book of changes.jpg"/>
          <p:cNvPicPr>
            <a:picLocks noGrp="1" noChangeAspect="1"/>
          </p:cNvPicPr>
          <p:nvPr>
            <p:ph idx="1"/>
          </p:nvPr>
        </p:nvPicPr>
        <p:blipFill>
          <a:blip r:embed="rId2" cstate="print"/>
          <a:stretch>
            <a:fillRect/>
          </a:stretch>
        </p:blipFill>
        <p:spPr>
          <a:xfrm>
            <a:off x="2771800" y="2060848"/>
            <a:ext cx="3786214" cy="3643338"/>
          </a:xfrm>
        </p:spPr>
      </p:pic>
      <p:sp>
        <p:nvSpPr>
          <p:cNvPr id="6" name="Rectangle 5"/>
          <p:cNvSpPr/>
          <p:nvPr/>
        </p:nvSpPr>
        <p:spPr>
          <a:xfrm>
            <a:off x="0" y="2143116"/>
            <a:ext cx="2915816" cy="923330"/>
          </a:xfrm>
          <a:prstGeom prst="rect">
            <a:avLst/>
          </a:prstGeom>
        </p:spPr>
        <p:txBody>
          <a:bodyPr wrap="square">
            <a:spAutoFit/>
          </a:bodyPr>
          <a:lstStyle/>
          <a:p>
            <a:r>
              <a:rPr lang="en-CA" dirty="0" smtClean="0"/>
              <a:t>A hexagram is a figure composed of six stacked horizontal lines</a:t>
            </a:r>
            <a:endParaRPr lang="en-CA" dirty="0"/>
          </a:p>
        </p:txBody>
      </p:sp>
      <p:sp>
        <p:nvSpPr>
          <p:cNvPr id="8" name="TextBox 7"/>
          <p:cNvSpPr txBox="1"/>
          <p:nvPr/>
        </p:nvSpPr>
        <p:spPr>
          <a:xfrm>
            <a:off x="6786578" y="2071678"/>
            <a:ext cx="1500198" cy="646331"/>
          </a:xfrm>
          <a:prstGeom prst="rect">
            <a:avLst/>
          </a:prstGeom>
          <a:noFill/>
        </p:spPr>
        <p:txBody>
          <a:bodyPr wrap="square" rtlCol="0">
            <a:spAutoFit/>
          </a:bodyPr>
          <a:lstStyle/>
          <a:p>
            <a:r>
              <a:rPr lang="en-CA" dirty="0" smtClean="0"/>
              <a:t>Solid Line = Yang</a:t>
            </a:r>
            <a:endParaRPr lang="en-CA" dirty="0"/>
          </a:p>
        </p:txBody>
      </p:sp>
      <p:sp>
        <p:nvSpPr>
          <p:cNvPr id="9" name="TextBox 8"/>
          <p:cNvSpPr txBox="1"/>
          <p:nvPr/>
        </p:nvSpPr>
        <p:spPr>
          <a:xfrm>
            <a:off x="6715140" y="3500438"/>
            <a:ext cx="1714512" cy="646331"/>
          </a:xfrm>
          <a:prstGeom prst="rect">
            <a:avLst/>
          </a:prstGeom>
          <a:noFill/>
        </p:spPr>
        <p:txBody>
          <a:bodyPr wrap="square" rtlCol="0">
            <a:spAutoFit/>
          </a:bodyPr>
          <a:lstStyle/>
          <a:p>
            <a:r>
              <a:rPr lang="en-CA" dirty="0" smtClean="0"/>
              <a:t>Broken Line = Yin</a:t>
            </a:r>
            <a:endParaRPr lang="en-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285750"/>
            <a:ext cx="8676456" cy="1643063"/>
          </a:xfrm>
        </p:spPr>
        <p:txBody>
          <a:bodyPr>
            <a:noAutofit/>
          </a:bodyPr>
          <a:lstStyle/>
          <a:p>
            <a:r>
              <a:rPr lang="en-CA" sz="2100" dirty="0" smtClean="0">
                <a:latin typeface="+mn-lt"/>
              </a:rPr>
              <a:t>Eight Trigrams: The Bases for all the 64 hexagrams</a:t>
            </a:r>
            <a:br>
              <a:rPr lang="en-CA" sz="2100" dirty="0" smtClean="0">
                <a:latin typeface="+mn-lt"/>
              </a:rPr>
            </a:br>
            <a:r>
              <a:rPr lang="en-CA" sz="2100" dirty="0" smtClean="0">
                <a:latin typeface="+mn-lt"/>
              </a:rPr>
              <a:t>The lower line represents the earth, the line in the middle represents the person and the higher line represents the heaven.</a:t>
            </a:r>
            <a:br>
              <a:rPr lang="en-CA" sz="2100" dirty="0" smtClean="0">
                <a:latin typeface="+mn-lt"/>
              </a:rPr>
            </a:br>
            <a:r>
              <a:rPr lang="en-CA" sz="2100" dirty="0" smtClean="0">
                <a:latin typeface="+mn-lt"/>
              </a:rPr>
              <a:t>When two trigrams are combined, the </a:t>
            </a:r>
            <a:r>
              <a:rPr lang="en-CA" sz="2100" b="1" dirty="0" smtClean="0">
                <a:latin typeface="+mn-lt"/>
              </a:rPr>
              <a:t>hexagrams </a:t>
            </a:r>
            <a:r>
              <a:rPr lang="en-CA" sz="2100" dirty="0" smtClean="0">
                <a:latin typeface="+mn-lt"/>
              </a:rPr>
              <a:t>are formed, creating the sixty-four combinations of the </a:t>
            </a:r>
            <a:r>
              <a:rPr lang="en-CA" sz="2100" b="1" dirty="0" smtClean="0">
                <a:latin typeface="+mn-lt"/>
              </a:rPr>
              <a:t>I </a:t>
            </a:r>
            <a:r>
              <a:rPr lang="en-CA" sz="2100" b="1" dirty="0" err="1" smtClean="0">
                <a:latin typeface="+mn-lt"/>
              </a:rPr>
              <a:t>Ching</a:t>
            </a:r>
            <a:r>
              <a:rPr lang="en-CA" sz="2100" dirty="0" smtClean="0">
                <a:latin typeface="+mn-lt"/>
              </a:rPr>
              <a:t>.</a:t>
            </a:r>
            <a:endParaRPr lang="en-CA" sz="2100" dirty="0">
              <a:latin typeface="+mn-lt"/>
            </a:endParaRPr>
          </a:p>
        </p:txBody>
      </p:sp>
      <p:pic>
        <p:nvPicPr>
          <p:cNvPr id="3" name="Picture 2" descr="book of changes.jpg"/>
          <p:cNvPicPr>
            <a:picLocks noChangeAspect="1"/>
          </p:cNvPicPr>
          <p:nvPr/>
        </p:nvPicPr>
        <p:blipFill>
          <a:blip r:embed="rId2" cstate="print"/>
          <a:stretch>
            <a:fillRect/>
          </a:stretch>
        </p:blipFill>
        <p:spPr>
          <a:xfrm>
            <a:off x="2627784" y="2420888"/>
            <a:ext cx="3357586" cy="3214710"/>
          </a:xfrm>
          <a:prstGeom prst="rect">
            <a:avLst/>
          </a:prstGeom>
        </p:spPr>
      </p:pic>
      <p:sp>
        <p:nvSpPr>
          <p:cNvPr id="4" name="TextBox 3"/>
          <p:cNvSpPr txBox="1"/>
          <p:nvPr/>
        </p:nvSpPr>
        <p:spPr>
          <a:xfrm>
            <a:off x="539552" y="2924944"/>
            <a:ext cx="1214446" cy="2308324"/>
          </a:xfrm>
          <a:prstGeom prst="rect">
            <a:avLst/>
          </a:prstGeom>
          <a:noFill/>
        </p:spPr>
        <p:txBody>
          <a:bodyPr wrap="square" rtlCol="0">
            <a:spAutoFit/>
          </a:bodyPr>
          <a:lstStyle/>
          <a:p>
            <a:r>
              <a:rPr lang="en-CA" dirty="0" smtClean="0"/>
              <a:t>Heaven</a:t>
            </a:r>
          </a:p>
          <a:p>
            <a:r>
              <a:rPr lang="en-CA" dirty="0" smtClean="0"/>
              <a:t>Thunder</a:t>
            </a:r>
          </a:p>
          <a:p>
            <a:r>
              <a:rPr lang="en-CA" dirty="0" smtClean="0"/>
              <a:t>Water</a:t>
            </a:r>
          </a:p>
          <a:p>
            <a:r>
              <a:rPr lang="en-CA" dirty="0" smtClean="0"/>
              <a:t>Mountain Earth </a:t>
            </a:r>
          </a:p>
          <a:p>
            <a:r>
              <a:rPr lang="en-CA" dirty="0" smtClean="0"/>
              <a:t>Wind</a:t>
            </a:r>
          </a:p>
          <a:p>
            <a:r>
              <a:rPr lang="en-CA" dirty="0" smtClean="0"/>
              <a:t>Fire</a:t>
            </a:r>
          </a:p>
          <a:p>
            <a:r>
              <a:rPr lang="en-CA" dirty="0" smtClean="0"/>
              <a:t>Lake</a:t>
            </a:r>
            <a:endParaRPr lang="en-CA" dirty="0"/>
          </a:p>
        </p:txBody>
      </p:sp>
      <p:cxnSp>
        <p:nvCxnSpPr>
          <p:cNvPr id="6" name="Straight Arrow Connector 5"/>
          <p:cNvCxnSpPr/>
          <p:nvPr/>
        </p:nvCxnSpPr>
        <p:spPr>
          <a:xfrm>
            <a:off x="1403648" y="3068960"/>
            <a:ext cx="15716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1187624" y="4005064"/>
            <a:ext cx="194421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285852" y="3714752"/>
            <a:ext cx="1557956" cy="9383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Two Main Trends in Chinese Philosophy</a:t>
            </a:r>
            <a:endParaRPr lang="en-CA" dirty="0"/>
          </a:p>
        </p:txBody>
      </p:sp>
      <p:sp>
        <p:nvSpPr>
          <p:cNvPr id="3" name="Text Placeholder 2"/>
          <p:cNvSpPr>
            <a:spLocks noGrp="1"/>
          </p:cNvSpPr>
          <p:nvPr>
            <p:ph type="body" idx="1"/>
          </p:nvPr>
        </p:nvSpPr>
        <p:spPr/>
        <p:txBody>
          <a:bodyPr>
            <a:normAutofit/>
          </a:bodyPr>
          <a:lstStyle/>
          <a:p>
            <a:pPr algn="ctr"/>
            <a:r>
              <a:rPr lang="en-CA" sz="2800" dirty="0" smtClean="0"/>
              <a:t>Taoism</a:t>
            </a:r>
            <a:endParaRPr lang="en-CA" sz="2800" dirty="0"/>
          </a:p>
        </p:txBody>
      </p:sp>
      <p:pic>
        <p:nvPicPr>
          <p:cNvPr id="7" name="Content Placeholder 6" descr="philos1.jpg"/>
          <p:cNvPicPr>
            <a:picLocks noGrp="1" noChangeAspect="1"/>
          </p:cNvPicPr>
          <p:nvPr>
            <p:ph sz="half" idx="2"/>
          </p:nvPr>
        </p:nvPicPr>
        <p:blipFill>
          <a:blip r:embed="rId2" cstate="print"/>
          <a:stretch>
            <a:fillRect/>
          </a:stretch>
        </p:blipFill>
        <p:spPr>
          <a:xfrm>
            <a:off x="755576" y="2204864"/>
            <a:ext cx="2862064" cy="2862064"/>
          </a:xfrm>
        </p:spPr>
      </p:pic>
      <p:sp>
        <p:nvSpPr>
          <p:cNvPr id="5" name="Text Placeholder 4"/>
          <p:cNvSpPr>
            <a:spLocks noGrp="1"/>
          </p:cNvSpPr>
          <p:nvPr>
            <p:ph type="body" sz="quarter" idx="3"/>
          </p:nvPr>
        </p:nvSpPr>
        <p:spPr/>
        <p:txBody>
          <a:bodyPr>
            <a:normAutofit/>
          </a:bodyPr>
          <a:lstStyle/>
          <a:p>
            <a:pPr algn="ctr"/>
            <a:r>
              <a:rPr lang="en-CA" sz="2800" dirty="0" smtClean="0"/>
              <a:t>Confucianism</a:t>
            </a:r>
            <a:endParaRPr lang="en-CA" sz="2800" dirty="0"/>
          </a:p>
        </p:txBody>
      </p:sp>
      <p:pic>
        <p:nvPicPr>
          <p:cNvPr id="8" name="Content Placeholder 7" descr="confucious.jpg"/>
          <p:cNvPicPr>
            <a:picLocks noGrp="1" noChangeAspect="1"/>
          </p:cNvPicPr>
          <p:nvPr>
            <p:ph sz="quarter" idx="4"/>
          </p:nvPr>
        </p:nvPicPr>
        <p:blipFill>
          <a:blip r:embed="rId3" cstate="print"/>
          <a:stretch>
            <a:fillRect/>
          </a:stretch>
        </p:blipFill>
        <p:spPr>
          <a:xfrm>
            <a:off x="5220072" y="2060848"/>
            <a:ext cx="2865120" cy="3048000"/>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1171600"/>
          </a:xfrm>
        </p:spPr>
        <p:txBody>
          <a:bodyPr>
            <a:normAutofit fontScale="90000"/>
          </a:bodyPr>
          <a:lstStyle/>
          <a:p>
            <a:r>
              <a:rPr lang="en-CA" dirty="0" smtClean="0"/>
              <a:t>In Chinese culture, philosophy has replaced the state’s religion </a:t>
            </a:r>
            <a:endParaRPr lang="en-CA" dirty="0"/>
          </a:p>
        </p:txBody>
      </p:sp>
      <p:pic>
        <p:nvPicPr>
          <p:cNvPr id="4" name="Content Placeholder 3" descr="confu.gif"/>
          <p:cNvPicPr>
            <a:picLocks noGrp="1" noChangeAspect="1"/>
          </p:cNvPicPr>
          <p:nvPr>
            <p:ph idx="1"/>
          </p:nvPr>
        </p:nvPicPr>
        <p:blipFill>
          <a:blip r:embed="rId2" cstate="print"/>
          <a:stretch>
            <a:fillRect/>
          </a:stretch>
        </p:blipFill>
        <p:spPr>
          <a:xfrm>
            <a:off x="323528" y="1700808"/>
            <a:ext cx="2857500" cy="3609975"/>
          </a:xfrm>
        </p:spPr>
      </p:pic>
      <p:sp>
        <p:nvSpPr>
          <p:cNvPr id="6" name="TextBox 5"/>
          <p:cNvSpPr txBox="1"/>
          <p:nvPr/>
        </p:nvSpPr>
        <p:spPr>
          <a:xfrm>
            <a:off x="3347864" y="1700808"/>
            <a:ext cx="2857520" cy="2862322"/>
          </a:xfrm>
          <a:prstGeom prst="rect">
            <a:avLst/>
          </a:prstGeom>
          <a:noFill/>
        </p:spPr>
        <p:txBody>
          <a:bodyPr wrap="square" rtlCol="0">
            <a:spAutoFit/>
          </a:bodyPr>
          <a:lstStyle/>
          <a:p>
            <a:r>
              <a:rPr lang="en-CA" sz="3600" dirty="0" smtClean="0"/>
              <a:t>The motto is:</a:t>
            </a:r>
          </a:p>
          <a:p>
            <a:r>
              <a:rPr lang="en-CA" sz="3600" dirty="0" err="1" smtClean="0"/>
              <a:t>Sageliness</a:t>
            </a:r>
            <a:r>
              <a:rPr lang="en-CA" sz="3600" dirty="0" smtClean="0"/>
              <a:t> Within and Kingliness Without</a:t>
            </a:r>
            <a:endParaRPr lang="en-CA" sz="3600" dirty="0"/>
          </a:p>
        </p:txBody>
      </p:sp>
      <p:sp>
        <p:nvSpPr>
          <p:cNvPr id="5" name="Rectangle 4"/>
          <p:cNvSpPr/>
          <p:nvPr/>
        </p:nvSpPr>
        <p:spPr>
          <a:xfrm>
            <a:off x="4211960" y="4437112"/>
            <a:ext cx="4572000" cy="2092881"/>
          </a:xfrm>
          <a:prstGeom prst="rect">
            <a:avLst/>
          </a:prstGeom>
        </p:spPr>
        <p:txBody>
          <a:bodyPr>
            <a:spAutoFit/>
          </a:bodyPr>
          <a:lstStyle/>
          <a:p>
            <a:r>
              <a:rPr lang="en-CA" sz="2600" dirty="0" smtClean="0"/>
              <a:t>Each person should be both a 'sage', achieving equilibrium and content by meditation, and a 'king' in the management of public affairs. </a:t>
            </a:r>
            <a:endParaRPr lang="en-CA" sz="2600" dirty="0"/>
          </a:p>
        </p:txBody>
      </p:sp>
      <p:sp>
        <p:nvSpPr>
          <p:cNvPr id="7" name="TextBox 6"/>
          <p:cNvSpPr txBox="1"/>
          <p:nvPr/>
        </p:nvSpPr>
        <p:spPr>
          <a:xfrm>
            <a:off x="323528" y="5301208"/>
            <a:ext cx="3024336" cy="369332"/>
          </a:xfrm>
          <a:prstGeom prst="rect">
            <a:avLst/>
          </a:prstGeom>
          <a:noFill/>
        </p:spPr>
        <p:txBody>
          <a:bodyPr wrap="square" rtlCol="0">
            <a:spAutoFit/>
          </a:bodyPr>
          <a:lstStyle/>
          <a:p>
            <a:r>
              <a:rPr lang="en-CA" dirty="0" smtClean="0"/>
              <a:t>Confucius </a:t>
            </a:r>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When people become ill, they will often seek a second opinion. With so much at stake, this makes sense. </a:t>
            </a:r>
            <a:br>
              <a:rPr lang="en-CA" dirty="0" smtClean="0"/>
            </a:br>
            <a:r>
              <a:rPr lang="en-CA" dirty="0" smtClean="0"/>
              <a:t/>
            </a:r>
            <a:br>
              <a:rPr lang="en-CA" dirty="0" smtClean="0"/>
            </a:br>
            <a:r>
              <a:rPr lang="en-CA" dirty="0" smtClean="0"/>
              <a:t>So why not do the same for philosophy when you are looking to learn the answers to the </a:t>
            </a:r>
            <a:r>
              <a:rPr lang="en-CA" b="1" dirty="0" smtClean="0"/>
              <a:t>Big Questions</a:t>
            </a:r>
            <a:r>
              <a:rPr lang="en-CA" dirty="0" smtClean="0"/>
              <a:t>? </a:t>
            </a:r>
            <a:br>
              <a:rPr lang="en-CA" dirty="0" smtClean="0"/>
            </a:br>
            <a:endParaRPr lang="en-C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2400" dirty="0" smtClean="0"/>
              <a:t>Chinese philosophy is practical: Not concerned with metaphysics or epistemology.  The  best person is a combination of a saint, scholar, and leader.</a:t>
            </a:r>
            <a:endParaRPr lang="en-CA" sz="2400" dirty="0"/>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Person: A comparison</a:t>
            </a:r>
            <a:endParaRPr lang="en-CA" dirty="0"/>
          </a:p>
        </p:txBody>
      </p:sp>
      <p:sp>
        <p:nvSpPr>
          <p:cNvPr id="3" name="Text Placeholder 2"/>
          <p:cNvSpPr>
            <a:spLocks noGrp="1"/>
          </p:cNvSpPr>
          <p:nvPr>
            <p:ph type="body" idx="1"/>
          </p:nvPr>
        </p:nvSpPr>
        <p:spPr/>
        <p:txBody>
          <a:bodyPr/>
          <a:lstStyle/>
          <a:p>
            <a:endParaRPr lang="en-CA" dirty="0"/>
          </a:p>
        </p:txBody>
      </p:sp>
      <p:sp>
        <p:nvSpPr>
          <p:cNvPr id="4" name="Content Placeholder 3"/>
          <p:cNvSpPr>
            <a:spLocks noGrp="1"/>
          </p:cNvSpPr>
          <p:nvPr>
            <p:ph sz="half" idx="2"/>
          </p:nvPr>
        </p:nvSpPr>
        <p:spPr>
          <a:xfrm>
            <a:off x="281444" y="1316037"/>
            <a:ext cx="4290556" cy="4273203"/>
          </a:xfrm>
        </p:spPr>
        <p:txBody>
          <a:bodyPr>
            <a:normAutofit fontScale="85000" lnSpcReduction="20000"/>
          </a:bodyPr>
          <a:lstStyle/>
          <a:p>
            <a:r>
              <a:rPr lang="en-CA" sz="2800" dirty="0" smtClean="0"/>
              <a:t>A succinct description of the "perfect person" is one who combines the qualities of saint, scholar, and leader.</a:t>
            </a:r>
          </a:p>
          <a:p>
            <a:pPr>
              <a:buNone/>
            </a:pPr>
            <a:r>
              <a:rPr lang="en-CA" sz="2800" dirty="0" smtClean="0"/>
              <a:t/>
            </a:r>
            <a:br>
              <a:rPr lang="en-CA" sz="2800" dirty="0" smtClean="0"/>
            </a:br>
            <a:r>
              <a:rPr lang="en-CA" sz="2800" dirty="0" smtClean="0"/>
              <a:t>They were to: cultivate themselves morally; participate in the correct performance of ritual; show filial piety and loyalty where these are due; and cultivate humaneness. </a:t>
            </a:r>
            <a:r>
              <a:rPr lang="en-CA" dirty="0" smtClean="0"/>
              <a:t/>
            </a:r>
            <a:br>
              <a:rPr lang="en-CA" dirty="0" smtClean="0"/>
            </a:br>
            <a:r>
              <a:rPr lang="en-CA" dirty="0" smtClean="0"/>
              <a:t/>
            </a:r>
            <a:br>
              <a:rPr lang="en-CA" dirty="0" smtClean="0"/>
            </a:br>
            <a:endParaRPr lang="en-CA" dirty="0" smtClean="0"/>
          </a:p>
          <a:p>
            <a:endParaRPr lang="en-CA" dirty="0"/>
          </a:p>
        </p:txBody>
      </p:sp>
      <p:sp>
        <p:nvSpPr>
          <p:cNvPr id="5" name="Text Placeholder 4"/>
          <p:cNvSpPr>
            <a:spLocks noGrp="1"/>
          </p:cNvSpPr>
          <p:nvPr>
            <p:ph type="body" sz="quarter" idx="3"/>
          </p:nvPr>
        </p:nvSpPr>
        <p:spPr/>
        <p:txBody>
          <a:bodyPr/>
          <a:lstStyle/>
          <a:p>
            <a:endParaRPr lang="en-CA" dirty="0"/>
          </a:p>
        </p:txBody>
      </p:sp>
      <p:sp>
        <p:nvSpPr>
          <p:cNvPr id="6" name="Content Placeholder 5"/>
          <p:cNvSpPr>
            <a:spLocks noGrp="1"/>
          </p:cNvSpPr>
          <p:nvPr>
            <p:ph sz="quarter" idx="4"/>
          </p:nvPr>
        </p:nvSpPr>
        <p:spPr/>
        <p:txBody>
          <a:bodyPr>
            <a:normAutofit/>
          </a:bodyPr>
          <a:lstStyle/>
          <a:p>
            <a:r>
              <a:rPr lang="en-CA" dirty="0" smtClean="0"/>
              <a:t>The opposite of the perfect person is the "small person" or "petty person.“  Petty means petty in mind and heart, narrowly self-interested, greedy, superficial, and materialistic.</a:t>
            </a:r>
            <a:endParaRPr lang="en-C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Confucianism </a:t>
            </a:r>
            <a:endParaRPr lang="en-CA" dirty="0"/>
          </a:p>
        </p:txBody>
      </p:sp>
      <p:sp>
        <p:nvSpPr>
          <p:cNvPr id="3" name="Content Placeholder 2"/>
          <p:cNvSpPr>
            <a:spLocks noGrp="1"/>
          </p:cNvSpPr>
          <p:nvPr>
            <p:ph idx="1"/>
          </p:nvPr>
        </p:nvSpPr>
        <p:spPr/>
        <p:txBody>
          <a:bodyPr>
            <a:normAutofit lnSpcReduction="10000"/>
          </a:bodyPr>
          <a:lstStyle/>
          <a:p>
            <a:r>
              <a:rPr lang="en-CA" dirty="0" smtClean="0"/>
              <a:t>Developed, taught and practiced by Supreme Sage </a:t>
            </a:r>
            <a:r>
              <a:rPr lang="en-CA" dirty="0" err="1" smtClean="0"/>
              <a:t>K'ung</a:t>
            </a:r>
            <a:r>
              <a:rPr lang="en-CA" dirty="0" smtClean="0"/>
              <a:t>-fu-</a:t>
            </a:r>
            <a:r>
              <a:rPr lang="en-CA" dirty="0" err="1" smtClean="0"/>
              <a:t>tsu</a:t>
            </a:r>
            <a:r>
              <a:rPr lang="en-CA" dirty="0" smtClean="0"/>
              <a:t> (Confucius), Confucianism became the principle guiding philosophy throughout China.</a:t>
            </a:r>
          </a:p>
          <a:p>
            <a:r>
              <a:rPr lang="en-CA" dirty="0" smtClean="0"/>
              <a:t>Confucianism's purpose is to help seekers gain enlightenment through the revitalization of forgotten nobility and virtue. As such, Confucianism holds much respect for elders and ancestors. </a:t>
            </a:r>
            <a:endParaRPr lang="en-C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92500" lnSpcReduction="10000"/>
          </a:bodyPr>
          <a:lstStyle/>
          <a:p>
            <a:r>
              <a:rPr lang="en-CA" dirty="0" smtClean="0"/>
              <a:t>Interestingly both Confucius and Plato wanted the same thing: an enlightened despot (ruler) who used philosophy to rule well. </a:t>
            </a:r>
          </a:p>
          <a:p>
            <a:r>
              <a:rPr lang="en-CA" dirty="0" smtClean="0"/>
              <a:t>Take a moment to conduct a </a:t>
            </a:r>
            <a:r>
              <a:rPr lang="en-CA" b="1" dirty="0" smtClean="0"/>
              <a:t>thought experiment</a:t>
            </a:r>
            <a:r>
              <a:rPr lang="en-CA" dirty="0" smtClean="0"/>
              <a:t> where our current politicians and leaders are replaced with philosophers. Would this make for a better or worse world? Why or why not? How would the world and society change? Or would it? Was Lord Acton correct when he surmised that "power corrupts and absolute power corrupts absolutely"? </a:t>
            </a:r>
            <a:endParaRPr lang="en-C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Taoism </a:t>
            </a:r>
            <a:endParaRPr lang="en-CA" dirty="0"/>
          </a:p>
        </p:txBody>
      </p:sp>
      <p:sp>
        <p:nvSpPr>
          <p:cNvPr id="3" name="Content Placeholder 2"/>
          <p:cNvSpPr>
            <a:spLocks noGrp="1"/>
          </p:cNvSpPr>
          <p:nvPr>
            <p:ph idx="1"/>
          </p:nvPr>
        </p:nvSpPr>
        <p:spPr>
          <a:xfrm>
            <a:off x="304800" y="1412776"/>
            <a:ext cx="8686800" cy="4667349"/>
          </a:xfrm>
        </p:spPr>
        <p:txBody>
          <a:bodyPr>
            <a:normAutofit lnSpcReduction="10000"/>
          </a:bodyPr>
          <a:lstStyle/>
          <a:p>
            <a:r>
              <a:rPr lang="en-CA" dirty="0" smtClean="0"/>
              <a:t>Taoism is the '</a:t>
            </a:r>
            <a:r>
              <a:rPr lang="en-CA" b="1" dirty="0" smtClean="0"/>
              <a:t>Way</a:t>
            </a:r>
            <a:r>
              <a:rPr lang="en-CA" dirty="0" smtClean="0"/>
              <a:t>' (path) to unify one with the ultimate reality</a:t>
            </a:r>
          </a:p>
          <a:p>
            <a:r>
              <a:rPr lang="en-CA" dirty="0" smtClean="0"/>
              <a:t>Unlike Buddhism, Taoism is not as readily achievable</a:t>
            </a:r>
          </a:p>
          <a:p>
            <a:r>
              <a:rPr lang="en-CA" dirty="0" smtClean="0"/>
              <a:t>Lao-tzu himself wrote, "The Tao that can be named is not the eternal Tao". In other words, discovering Tao is a unique journey for each seeker who must know for themselves when it has been achieved.</a:t>
            </a:r>
          </a:p>
          <a:p>
            <a:endParaRPr lang="en-C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Taoism is a naturalistic philosophy; the journey is not one of deeds and checkpoints but rather steady acceptance of the ultimate truths</a:t>
            </a:r>
          </a:p>
          <a:p>
            <a:r>
              <a:rPr lang="en-CA" dirty="0" smtClean="0"/>
              <a:t>This idea is called </a:t>
            </a:r>
            <a:r>
              <a:rPr lang="en-CA" b="1" dirty="0" err="1" smtClean="0"/>
              <a:t>wu</a:t>
            </a:r>
            <a:r>
              <a:rPr lang="en-CA" b="1" dirty="0" smtClean="0"/>
              <a:t> </a:t>
            </a:r>
            <a:r>
              <a:rPr lang="en-CA" b="1" dirty="0" err="1" smtClean="0"/>
              <a:t>wei</a:t>
            </a:r>
            <a:r>
              <a:rPr lang="en-CA" dirty="0" smtClean="0"/>
              <a:t> (without action) and is central to Taoism's beliefs</a:t>
            </a:r>
            <a:endParaRPr lang="en-C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Hindu Philosophy</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As one of the world's oldest religions, Hinduism is massive not only in terms of followers, but also its own scope. </a:t>
            </a:r>
          </a:p>
          <a:p>
            <a:r>
              <a:rPr lang="en-CA" dirty="0" smtClean="0"/>
              <a:t>Hinduism teaches that there is one Ultimate Reality (often, but not always, called Brahman) and the goal of each individual soul is to realize Truth. </a:t>
            </a:r>
            <a:endParaRPr lang="en-C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Unlike most Western religions, Hinduism permits multiple paths to this realization, whether monist or dualist. </a:t>
            </a:r>
          </a:p>
          <a:p>
            <a:r>
              <a:rPr lang="en-CA" dirty="0" smtClean="0"/>
              <a:t>Despite having different sects, Hinduism's goal remains the same: self-realization through seeking awareness, understanding and connection with Ultimate Reality. </a:t>
            </a:r>
            <a:endParaRPr lang="en-C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“tat </a:t>
            </a:r>
            <a:r>
              <a:rPr lang="en-US" dirty="0" err="1" smtClean="0"/>
              <a:t>tvam</a:t>
            </a:r>
            <a:r>
              <a:rPr lang="en-US" dirty="0" smtClean="0"/>
              <a:t> </a:t>
            </a:r>
            <a:r>
              <a:rPr lang="en-US" dirty="0" err="1" smtClean="0"/>
              <a:t>asi</a:t>
            </a:r>
            <a:r>
              <a:rPr lang="en-US" dirty="0" smtClean="0"/>
              <a:t>” – That You Are</a:t>
            </a:r>
            <a:endParaRPr lang="en-US" dirty="0"/>
          </a:p>
        </p:txBody>
      </p:sp>
      <p:sp>
        <p:nvSpPr>
          <p:cNvPr id="3" name="Content Placeholder 2"/>
          <p:cNvSpPr>
            <a:spLocks noGrp="1"/>
          </p:cNvSpPr>
          <p:nvPr>
            <p:ph idx="1"/>
          </p:nvPr>
        </p:nvSpPr>
        <p:spPr>
          <a:xfrm>
            <a:off x="457200" y="1844824"/>
            <a:ext cx="8686800" cy="2016224"/>
          </a:xfrm>
        </p:spPr>
        <p:txBody>
          <a:bodyPr/>
          <a:lstStyle/>
          <a:p>
            <a:r>
              <a:rPr lang="en-US" dirty="0" smtClean="0"/>
              <a:t>Almost all Indian Philosophy seeks enlightenment through self-discovery</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Unfortunately, in North America and Europe, Eastern philosophy rarely receives the same attention as Western philosophy. </a:t>
            </a:r>
          </a:p>
          <a:p>
            <a:r>
              <a:rPr lang="en-CA" dirty="0" smtClean="0"/>
              <a:t>However, Eastern philosophy has existed at least as long as Western, if not longer. Yet, as you will discover, the similarities and differences make the visit worthwhile. </a:t>
            </a:r>
            <a:endParaRPr lang="en-C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Characteristics of Indian Philosophy</a:t>
            </a:r>
            <a:endParaRPr lang="en-CA" dirty="0"/>
          </a:p>
        </p:txBody>
      </p:sp>
      <p:sp>
        <p:nvSpPr>
          <p:cNvPr id="3" name="Content Placeholder 2"/>
          <p:cNvSpPr>
            <a:spLocks noGrp="1"/>
          </p:cNvSpPr>
          <p:nvPr>
            <p:ph idx="1"/>
          </p:nvPr>
        </p:nvSpPr>
        <p:spPr/>
        <p:txBody>
          <a:bodyPr/>
          <a:lstStyle/>
          <a:p>
            <a:r>
              <a:rPr lang="en-CA" dirty="0" smtClean="0"/>
              <a:t>1) Anti Empirical and deals only with ultimate reality</a:t>
            </a:r>
          </a:p>
          <a:p>
            <a:r>
              <a:rPr lang="en-CA" dirty="0" smtClean="0"/>
              <a:t>2) Polytheistic and Pantheistic</a:t>
            </a:r>
          </a:p>
          <a:p>
            <a:r>
              <a:rPr lang="en-CA" dirty="0" smtClean="0"/>
              <a:t>3) Philosophy and Action are combined in the practice of Yoga (the search for the true self)</a:t>
            </a:r>
          </a:p>
          <a:p>
            <a:endParaRPr lang="en-C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Yoga: The Goal of Harmony</a:t>
            </a:r>
            <a:endParaRPr lang="en-CA" dirty="0"/>
          </a:p>
        </p:txBody>
      </p:sp>
      <p:graphicFrame>
        <p:nvGraphicFramePr>
          <p:cNvPr id="4" name="Content Placeholder 3"/>
          <p:cNvGraphicFramePr>
            <a:graphicFrameLocks noGrp="1"/>
          </p:cNvGraphicFramePr>
          <p:nvPr>
            <p:ph idx="1"/>
          </p:nvPr>
        </p:nvGraphicFramePr>
        <p:xfrm>
          <a:off x="457200" y="1447800"/>
          <a:ext cx="8229600" cy="5029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The Four-Sided Coin </a:t>
            </a:r>
            <a:endParaRPr lang="en-CA" dirty="0"/>
          </a:p>
        </p:txBody>
      </p:sp>
      <p:sp>
        <p:nvSpPr>
          <p:cNvPr id="3" name="Content Placeholder 2"/>
          <p:cNvSpPr>
            <a:spLocks noGrp="1"/>
          </p:cNvSpPr>
          <p:nvPr>
            <p:ph idx="1"/>
          </p:nvPr>
        </p:nvSpPr>
        <p:spPr/>
        <p:txBody>
          <a:bodyPr/>
          <a:lstStyle/>
          <a:p>
            <a:r>
              <a:rPr lang="en-CA" dirty="0" smtClean="0"/>
              <a:t>You've probably heard the expression: there are two sides to every coin. Well, for philosophy, it is more like 4 sides - the two on top and the two beneath. In many ways, Western and Eastern philosophy are quite different. Yet, as with the coin, they are united in form and substance. </a:t>
            </a: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52736"/>
            <a:ext cx="8686800" cy="5328592"/>
          </a:xfrm>
        </p:spPr>
        <p:txBody>
          <a:bodyPr>
            <a:normAutofit/>
          </a:bodyPr>
          <a:lstStyle/>
          <a:p>
            <a:r>
              <a:rPr lang="en-CA" dirty="0" smtClean="0"/>
              <a:t>To grasp Eastern philosophy you must first understand that it is quite different from Western philosophy in the following ways:</a:t>
            </a:r>
          </a:p>
          <a:p>
            <a:pPr>
              <a:buFont typeface="+mj-lt"/>
              <a:buAutoNum type="arabicPeriod"/>
            </a:pPr>
            <a:r>
              <a:rPr lang="en-CA" b="1" dirty="0" smtClean="0"/>
              <a:t>Religion is embedded and assumed within Eastern Philosophy.</a:t>
            </a:r>
          </a:p>
          <a:p>
            <a:pPr>
              <a:buFont typeface="+mj-lt"/>
              <a:buAutoNum type="arabicPeriod"/>
            </a:pPr>
            <a:r>
              <a:rPr lang="en-CA" b="1" dirty="0" smtClean="0"/>
              <a:t>The journey toward knowledge and wisdom is more valuable than the end result.</a:t>
            </a:r>
          </a:p>
          <a:p>
            <a:pPr>
              <a:buFont typeface="+mj-lt"/>
              <a:buAutoNum type="arabicPeriod"/>
            </a:pPr>
            <a:r>
              <a:rPr lang="en-CA" b="1" dirty="0" smtClean="0"/>
              <a:t>Knowledge comes over time.</a:t>
            </a:r>
          </a:p>
          <a:p>
            <a:pPr>
              <a:buFont typeface="+mj-lt"/>
              <a:buAutoNum type="arabicPeriod"/>
            </a:pPr>
            <a:r>
              <a:rPr lang="en-CA" b="1" dirty="0" smtClean="0"/>
              <a:t>Texts often show rather than tell.</a:t>
            </a:r>
          </a:p>
          <a:p>
            <a:pPr lvl="1"/>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Eastern Perspectives</a:t>
            </a:r>
            <a:endParaRPr lang="en-CA"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611560" y="3445024"/>
            <a:ext cx="1728192" cy="1728192"/>
          </a:xfrm>
          <a:prstGeom prst="rect">
            <a:avLst/>
          </a:prstGeom>
          <a:noFill/>
          <a:ln w="9525">
            <a:noFill/>
            <a:miter lim="800000"/>
            <a:headEnd/>
            <a:tailEnd/>
          </a:ln>
        </p:spPr>
      </p:pic>
      <p:sp>
        <p:nvSpPr>
          <p:cNvPr id="6" name="Rectangle 5"/>
          <p:cNvSpPr/>
          <p:nvPr/>
        </p:nvSpPr>
        <p:spPr>
          <a:xfrm>
            <a:off x="755576" y="1415227"/>
            <a:ext cx="7704856" cy="1815882"/>
          </a:xfrm>
          <a:prstGeom prst="rect">
            <a:avLst/>
          </a:prstGeom>
        </p:spPr>
        <p:txBody>
          <a:bodyPr wrap="square">
            <a:spAutoFit/>
          </a:bodyPr>
          <a:lstStyle/>
          <a:p>
            <a:r>
              <a:rPr lang="en-CA" sz="2800" dirty="0" smtClean="0"/>
              <a:t>As with Western philosophy, Eastern philosophy has a series of different branches. However, as noted, these branches are spiritually centred. The main branches are: </a:t>
            </a:r>
            <a:endParaRPr lang="en-CA" sz="2800" dirty="0"/>
          </a:p>
        </p:txBody>
      </p:sp>
      <p:pic>
        <p:nvPicPr>
          <p:cNvPr id="1028" name="Picture 4"/>
          <p:cNvPicPr>
            <a:picLocks noChangeAspect="1" noChangeArrowheads="1"/>
          </p:cNvPicPr>
          <p:nvPr/>
        </p:nvPicPr>
        <p:blipFill>
          <a:blip r:embed="rId3" cstate="print"/>
          <a:srcRect/>
          <a:stretch>
            <a:fillRect/>
          </a:stretch>
        </p:blipFill>
        <p:spPr bwMode="auto">
          <a:xfrm>
            <a:off x="2771800" y="3445024"/>
            <a:ext cx="1728192" cy="1728192"/>
          </a:xfrm>
          <a:prstGeom prst="rect">
            <a:avLst/>
          </a:prstGeom>
          <a:noFill/>
          <a:ln w="9525">
            <a:noFill/>
            <a:miter lim="800000"/>
            <a:headEnd/>
            <a:tailEnd/>
          </a:ln>
        </p:spPr>
      </p:pic>
      <p:pic>
        <p:nvPicPr>
          <p:cNvPr id="1029" name="Picture 5"/>
          <p:cNvPicPr>
            <a:picLocks noChangeAspect="1" noChangeArrowheads="1"/>
          </p:cNvPicPr>
          <p:nvPr/>
        </p:nvPicPr>
        <p:blipFill>
          <a:blip r:embed="rId4" cstate="print"/>
          <a:srcRect/>
          <a:stretch>
            <a:fillRect/>
          </a:stretch>
        </p:blipFill>
        <p:spPr bwMode="auto">
          <a:xfrm>
            <a:off x="6948264" y="3356992"/>
            <a:ext cx="1713069" cy="1744216"/>
          </a:xfrm>
          <a:prstGeom prst="rect">
            <a:avLst/>
          </a:prstGeom>
          <a:noFill/>
          <a:ln w="9525">
            <a:noFill/>
            <a:miter lim="800000"/>
            <a:headEnd/>
            <a:tailEnd/>
          </a:ln>
        </p:spPr>
      </p:pic>
      <p:pic>
        <p:nvPicPr>
          <p:cNvPr id="1032" name="Picture 8"/>
          <p:cNvPicPr>
            <a:picLocks noChangeAspect="1" noChangeArrowheads="1"/>
          </p:cNvPicPr>
          <p:nvPr/>
        </p:nvPicPr>
        <p:blipFill>
          <a:blip r:embed="rId5" cstate="print"/>
          <a:srcRect/>
          <a:stretch>
            <a:fillRect/>
          </a:stretch>
        </p:blipFill>
        <p:spPr bwMode="auto">
          <a:xfrm>
            <a:off x="4788024" y="3284984"/>
            <a:ext cx="1800200" cy="1789548"/>
          </a:xfrm>
          <a:prstGeom prst="rect">
            <a:avLst/>
          </a:prstGeom>
          <a:noFill/>
          <a:ln w="9525">
            <a:noFill/>
            <a:miter lim="800000"/>
            <a:headEnd/>
            <a:tailEnd/>
          </a:ln>
        </p:spPr>
      </p:pic>
      <p:sp>
        <p:nvSpPr>
          <p:cNvPr id="12" name="TextBox 11"/>
          <p:cNvSpPr txBox="1"/>
          <p:nvPr/>
        </p:nvSpPr>
        <p:spPr>
          <a:xfrm>
            <a:off x="251520" y="5373216"/>
            <a:ext cx="8568952" cy="461665"/>
          </a:xfrm>
          <a:prstGeom prst="rect">
            <a:avLst/>
          </a:prstGeom>
          <a:noFill/>
        </p:spPr>
        <p:txBody>
          <a:bodyPr wrap="square" rtlCol="0">
            <a:spAutoFit/>
          </a:bodyPr>
          <a:lstStyle/>
          <a:p>
            <a:r>
              <a:rPr lang="en-CA" sz="2400" b="1" dirty="0" smtClean="0"/>
              <a:t>   Buddhism 	          Taoism	         Confucianism          Hinduism</a:t>
            </a:r>
            <a:endParaRPr lang="en-CA" sz="2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Buddhism</a:t>
            </a:r>
            <a:endParaRPr lang="en-CA" dirty="0"/>
          </a:p>
        </p:txBody>
      </p:sp>
      <p:sp>
        <p:nvSpPr>
          <p:cNvPr id="3" name="Content Placeholder 2"/>
          <p:cNvSpPr>
            <a:spLocks noGrp="1"/>
          </p:cNvSpPr>
          <p:nvPr>
            <p:ph idx="1"/>
          </p:nvPr>
        </p:nvSpPr>
        <p:spPr>
          <a:xfrm>
            <a:off x="304800" y="1412776"/>
            <a:ext cx="6931496" cy="5040560"/>
          </a:xfrm>
        </p:spPr>
        <p:txBody>
          <a:bodyPr>
            <a:normAutofit fontScale="85000" lnSpcReduction="10000"/>
          </a:bodyPr>
          <a:lstStyle/>
          <a:p>
            <a:r>
              <a:rPr lang="en-CA" dirty="0" smtClean="0"/>
              <a:t>Buddha taught that reality was ever-changing and inter-related. </a:t>
            </a:r>
          </a:p>
          <a:p>
            <a:r>
              <a:rPr lang="en-CA" dirty="0" smtClean="0"/>
              <a:t>Through meditation, he determined that people suffer because they become addicted to change and fail to recognize what truly matters in life (enlightenment). </a:t>
            </a:r>
          </a:p>
          <a:p>
            <a:r>
              <a:rPr lang="en-CA" dirty="0" smtClean="0"/>
              <a:t>The seeker should strive for </a:t>
            </a:r>
            <a:r>
              <a:rPr lang="en-CA" b="1" dirty="0" smtClean="0"/>
              <a:t>nirvana</a:t>
            </a:r>
            <a:r>
              <a:rPr lang="en-CA" dirty="0" smtClean="0"/>
              <a:t> (the end of change and oneness with the universe). </a:t>
            </a:r>
          </a:p>
          <a:p>
            <a:r>
              <a:rPr lang="en-CA" dirty="0" smtClean="0"/>
              <a:t>This can be accomplished through both focussed meditation and karmic acts (performing good deeds).</a:t>
            </a:r>
            <a:endParaRPr lang="en-CA" dirty="0"/>
          </a:p>
        </p:txBody>
      </p:sp>
      <p:pic>
        <p:nvPicPr>
          <p:cNvPr id="1026" name="Picture 2"/>
          <p:cNvPicPr>
            <a:picLocks noChangeAspect="1" noChangeArrowheads="1"/>
          </p:cNvPicPr>
          <p:nvPr/>
        </p:nvPicPr>
        <p:blipFill>
          <a:blip r:embed="rId2" cstate="print"/>
          <a:srcRect/>
          <a:stretch>
            <a:fillRect/>
          </a:stretch>
        </p:blipFill>
        <p:spPr bwMode="auto">
          <a:xfrm>
            <a:off x="6732240" y="1340767"/>
            <a:ext cx="2411761" cy="4666453"/>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The Four noble Truths to Nirvana</a:t>
            </a:r>
            <a:endParaRPr lang="en-CA" dirty="0"/>
          </a:p>
        </p:txBody>
      </p:sp>
      <p:pic>
        <p:nvPicPr>
          <p:cNvPr id="4" name="Content Placeholder 3" descr="Four-Noble-Truths.jpg"/>
          <p:cNvPicPr>
            <a:picLocks noGrp="1" noChangeAspect="1"/>
          </p:cNvPicPr>
          <p:nvPr>
            <p:ph idx="1"/>
          </p:nvPr>
        </p:nvPicPr>
        <p:blipFill>
          <a:blip r:embed="rId2" cstate="print"/>
          <a:stretch>
            <a:fillRect/>
          </a:stretch>
        </p:blipFill>
        <p:spPr>
          <a:xfrm>
            <a:off x="827584" y="1347544"/>
            <a:ext cx="7416824" cy="5510456"/>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85000" lnSpcReduction="10000"/>
          </a:bodyPr>
          <a:lstStyle/>
          <a:p>
            <a:r>
              <a:rPr lang="en-CA" b="1" dirty="0" err="1" smtClean="0"/>
              <a:t>Dukkha</a:t>
            </a:r>
            <a:r>
              <a:rPr lang="en-CA" dirty="0" smtClean="0"/>
              <a:t>: Suffering is everywhere and a part of life. </a:t>
            </a:r>
          </a:p>
          <a:p>
            <a:r>
              <a:rPr lang="en-CA" b="1" dirty="0" err="1" smtClean="0"/>
              <a:t>Samudaya</a:t>
            </a:r>
            <a:r>
              <a:rPr lang="en-CA" dirty="0" smtClean="0"/>
              <a:t>: There is a cause of suffering, which is attachment or misplaced desire (</a:t>
            </a:r>
            <a:r>
              <a:rPr lang="en-CA" dirty="0" err="1" smtClean="0"/>
              <a:t>tanha</a:t>
            </a:r>
            <a:r>
              <a:rPr lang="en-CA" dirty="0" smtClean="0"/>
              <a:t>) rooted in ignorance. </a:t>
            </a:r>
          </a:p>
          <a:p>
            <a:r>
              <a:rPr lang="en-CA" b="1" dirty="0" err="1" smtClean="0"/>
              <a:t>Nirodha</a:t>
            </a:r>
            <a:r>
              <a:rPr lang="en-CA" dirty="0" smtClean="0"/>
              <a:t>: There is an end of suffering, which is nirvana (the possibility of liberation exists for everyone). One must cease all desires. </a:t>
            </a:r>
          </a:p>
          <a:p>
            <a:r>
              <a:rPr lang="en-CA" b="1" dirty="0" err="1" smtClean="0"/>
              <a:t>Marga</a:t>
            </a:r>
            <a:r>
              <a:rPr lang="en-CA" dirty="0" smtClean="0"/>
              <a:t>: There is a path that leads out of suffering, known as the </a:t>
            </a:r>
            <a:r>
              <a:rPr lang="en-CA" b="1" dirty="0" smtClean="0"/>
              <a:t>Noble Eightfold Path</a:t>
            </a:r>
            <a:r>
              <a:rPr lang="en-CA" dirty="0" smtClean="0"/>
              <a:t> (right view, right thought, right speech, right conduct, right vocation, right effort, right attention and right meditation). </a:t>
            </a:r>
          </a:p>
          <a:p>
            <a:endParaRPr lang="en-CA"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159</TotalTime>
  <Words>1073</Words>
  <Application>Microsoft Office PowerPoint</Application>
  <PresentationFormat>On-screen Show (4:3)</PresentationFormat>
  <Paragraphs>95</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Trek</vt:lpstr>
      <vt:lpstr>Eastern Philosophy: Introduction</vt:lpstr>
      <vt:lpstr>Slide 2</vt:lpstr>
      <vt:lpstr>Slide 3</vt:lpstr>
      <vt:lpstr>The Four-Sided Coin </vt:lpstr>
      <vt:lpstr>Slide 5</vt:lpstr>
      <vt:lpstr>Eastern Perspectives</vt:lpstr>
      <vt:lpstr>Buddhism</vt:lpstr>
      <vt:lpstr>The Four noble Truths to Nirvana</vt:lpstr>
      <vt:lpstr>Slide 9</vt:lpstr>
      <vt:lpstr>The Philosophy of the Eight Fold Path</vt:lpstr>
      <vt:lpstr>Buddhist Commandments</vt:lpstr>
      <vt:lpstr>Zen is Meditation to Achieve Non-Thought</vt:lpstr>
      <vt:lpstr>Zen began with the Flower Sermon: “Pick up flower, subtle smile”</vt:lpstr>
      <vt:lpstr>Chinese Philosophy</vt:lpstr>
      <vt:lpstr>A Holistic Model: The Five Elements</vt:lpstr>
      <vt:lpstr>The I Ching – a compendium of divination based on Hexagrams</vt:lpstr>
      <vt:lpstr>Eight Trigrams: The Bases for all the 64 hexagrams The lower line represents the earth, the line in the middle represents the person and the higher line represents the heaven. When two trigrams are combined, the hexagrams are formed, creating the sixty-four combinations of the I Ching.</vt:lpstr>
      <vt:lpstr>Two Main Trends in Chinese Philosophy</vt:lpstr>
      <vt:lpstr>In Chinese culture, philosophy has replaced the state’s religion </vt:lpstr>
      <vt:lpstr>Chinese philosophy is practical: Not concerned with metaphysics or epistemology.  The  best person is a combination of a saint, scholar, and leader.</vt:lpstr>
      <vt:lpstr>The Person: A comparison</vt:lpstr>
      <vt:lpstr>Confucianism </vt:lpstr>
      <vt:lpstr>Slide 23</vt:lpstr>
      <vt:lpstr>Taoism </vt:lpstr>
      <vt:lpstr>Slide 25</vt:lpstr>
      <vt:lpstr>Hindu Philosophy</vt:lpstr>
      <vt:lpstr>Slide 27</vt:lpstr>
      <vt:lpstr>Slide 28</vt:lpstr>
      <vt:lpstr>“tat tvam asi” – That You Are</vt:lpstr>
      <vt:lpstr>Characteristics of Indian Philosophy</vt:lpstr>
      <vt:lpstr>Yoga: The Goal of Harmony</vt:lpstr>
    </vt:vector>
  </TitlesOfParts>
  <Company>Trillium Lakelands DSB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Eastern Philosophy: Introduction</dc:title>
  <dc:creator>Default User</dc:creator>
  <cp:lastModifiedBy>Jilvan</cp:lastModifiedBy>
  <cp:revision>20</cp:revision>
  <dcterms:created xsi:type="dcterms:W3CDTF">2009-11-25T15:19:33Z</dcterms:created>
  <dcterms:modified xsi:type="dcterms:W3CDTF">2011-11-23T00:59:50Z</dcterms:modified>
</cp:coreProperties>
</file>